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13" r:id="rId5"/>
    <p:sldMasterId id="2147483729" r:id="rId6"/>
  </p:sldMasterIdLst>
  <p:notesMasterIdLst>
    <p:notesMasterId r:id="rId16"/>
  </p:notesMasterIdLst>
  <p:sldIdLst>
    <p:sldId id="256" r:id="rId7"/>
    <p:sldId id="2334" r:id="rId8"/>
    <p:sldId id="2336" r:id="rId9"/>
    <p:sldId id="2273" r:id="rId10"/>
    <p:sldId id="2268" r:id="rId11"/>
    <p:sldId id="258" r:id="rId12"/>
    <p:sldId id="263" r:id="rId13"/>
    <p:sldId id="260" r:id="rId14"/>
    <p:sldId id="268" r:id="rId15"/>
  </p:sldIdLst>
  <p:sldSz cx="9144000" cy="5143500" type="screen16x9"/>
  <p:notesSz cx="6858000" cy="9144000"/>
  <p:custDataLst>
    <p:tags r:id="rId17"/>
  </p:custDataLst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1F2"/>
    <a:srgbClr val="D4D4D4"/>
    <a:srgbClr val="29292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dlemov\Local%20Settings\Temporary%20Internet%20Files\Content.Outlook\DJT6KIOB\All%20NYS%20Regression%20and%20ES%20Analysis%2001-4-12%20(2)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2011 6th Grade Math Results --</a:t>
            </a:r>
            <a:r>
              <a:rPr lang="en-US" sz="1600" baseline="0" dirty="0"/>
              <a:t> All NYS School Systems</a:t>
            </a:r>
            <a:endParaRPr lang="en-US" sz="1600" dirty="0"/>
          </a:p>
        </c:rich>
      </c:tx>
      <c:layout>
        <c:manualLayout>
          <c:xMode val="edge"/>
          <c:yMode val="edge"/>
          <c:x val="0.1476118981719660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980643044619423E-2"/>
          <c:y val="0.12390092175835687"/>
          <c:w val="0.87354749015748012"/>
          <c:h val="0.7958599238652631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'Math 6'!$K$2:$K$2315</c:f>
              <c:numCache>
                <c:formatCode>General</c:formatCode>
                <c:ptCount val="2314"/>
                <c:pt idx="0">
                  <c:v>48</c:v>
                </c:pt>
                <c:pt idx="1">
                  <c:v>10</c:v>
                </c:pt>
                <c:pt idx="2">
                  <c:v>70</c:v>
                </c:pt>
                <c:pt idx="3">
                  <c:v>88</c:v>
                </c:pt>
                <c:pt idx="4">
                  <c:v>90</c:v>
                </c:pt>
                <c:pt idx="5">
                  <c:v>84</c:v>
                </c:pt>
                <c:pt idx="6">
                  <c:v>71</c:v>
                </c:pt>
                <c:pt idx="7">
                  <c:v>84</c:v>
                </c:pt>
                <c:pt idx="8">
                  <c:v>72</c:v>
                </c:pt>
                <c:pt idx="9">
                  <c:v>95</c:v>
                </c:pt>
                <c:pt idx="10">
                  <c:v>74</c:v>
                </c:pt>
                <c:pt idx="11">
                  <c:v>95</c:v>
                </c:pt>
                <c:pt idx="12">
                  <c:v>84</c:v>
                </c:pt>
                <c:pt idx="13">
                  <c:v>92</c:v>
                </c:pt>
                <c:pt idx="14">
                  <c:v>88</c:v>
                </c:pt>
                <c:pt idx="15">
                  <c:v>94</c:v>
                </c:pt>
                <c:pt idx="16">
                  <c:v>83</c:v>
                </c:pt>
                <c:pt idx="17">
                  <c:v>85</c:v>
                </c:pt>
                <c:pt idx="18">
                  <c:v>87</c:v>
                </c:pt>
                <c:pt idx="19">
                  <c:v>87</c:v>
                </c:pt>
                <c:pt idx="20">
                  <c:v>91</c:v>
                </c:pt>
                <c:pt idx="21">
                  <c:v>100</c:v>
                </c:pt>
                <c:pt idx="22">
                  <c:v>99</c:v>
                </c:pt>
                <c:pt idx="23">
                  <c:v>92</c:v>
                </c:pt>
                <c:pt idx="24">
                  <c:v>90</c:v>
                </c:pt>
                <c:pt idx="25">
                  <c:v>95</c:v>
                </c:pt>
                <c:pt idx="26">
                  <c:v>93</c:v>
                </c:pt>
                <c:pt idx="27">
                  <c:v>86</c:v>
                </c:pt>
                <c:pt idx="28">
                  <c:v>83</c:v>
                </c:pt>
                <c:pt idx="29">
                  <c:v>86</c:v>
                </c:pt>
                <c:pt idx="30">
                  <c:v>98</c:v>
                </c:pt>
                <c:pt idx="31">
                  <c:v>90</c:v>
                </c:pt>
                <c:pt idx="32">
                  <c:v>81</c:v>
                </c:pt>
                <c:pt idx="33">
                  <c:v>86</c:v>
                </c:pt>
                <c:pt idx="35">
                  <c:v>59</c:v>
                </c:pt>
                <c:pt idx="36">
                  <c:v>86</c:v>
                </c:pt>
                <c:pt idx="37">
                  <c:v>86</c:v>
                </c:pt>
                <c:pt idx="38">
                  <c:v>74</c:v>
                </c:pt>
                <c:pt idx="39">
                  <c:v>90</c:v>
                </c:pt>
                <c:pt idx="40">
                  <c:v>100</c:v>
                </c:pt>
                <c:pt idx="41">
                  <c:v>96</c:v>
                </c:pt>
                <c:pt idx="42">
                  <c:v>92</c:v>
                </c:pt>
                <c:pt idx="43">
                  <c:v>77</c:v>
                </c:pt>
                <c:pt idx="44">
                  <c:v>99</c:v>
                </c:pt>
                <c:pt idx="45">
                  <c:v>69</c:v>
                </c:pt>
                <c:pt idx="46">
                  <c:v>97</c:v>
                </c:pt>
                <c:pt idx="47">
                  <c:v>85</c:v>
                </c:pt>
                <c:pt idx="48">
                  <c:v>87</c:v>
                </c:pt>
                <c:pt idx="49">
                  <c:v>85</c:v>
                </c:pt>
                <c:pt idx="50">
                  <c:v>90</c:v>
                </c:pt>
                <c:pt idx="51">
                  <c:v>88</c:v>
                </c:pt>
                <c:pt idx="52">
                  <c:v>86</c:v>
                </c:pt>
                <c:pt idx="53">
                  <c:v>98</c:v>
                </c:pt>
                <c:pt idx="54">
                  <c:v>94</c:v>
                </c:pt>
                <c:pt idx="55">
                  <c:v>95</c:v>
                </c:pt>
                <c:pt idx="56">
                  <c:v>90</c:v>
                </c:pt>
                <c:pt idx="57">
                  <c:v>66</c:v>
                </c:pt>
                <c:pt idx="58">
                  <c:v>48</c:v>
                </c:pt>
                <c:pt idx="59">
                  <c:v>48</c:v>
                </c:pt>
                <c:pt idx="60">
                  <c:v>73</c:v>
                </c:pt>
                <c:pt idx="61">
                  <c:v>89</c:v>
                </c:pt>
                <c:pt idx="62">
                  <c:v>98</c:v>
                </c:pt>
                <c:pt idx="63">
                  <c:v>90</c:v>
                </c:pt>
                <c:pt idx="64">
                  <c:v>70</c:v>
                </c:pt>
                <c:pt idx="65">
                  <c:v>87</c:v>
                </c:pt>
                <c:pt idx="66">
                  <c:v>72</c:v>
                </c:pt>
                <c:pt idx="67">
                  <c:v>98</c:v>
                </c:pt>
                <c:pt idx="68">
                  <c:v>73</c:v>
                </c:pt>
                <c:pt idx="69">
                  <c:v>80</c:v>
                </c:pt>
                <c:pt idx="70">
                  <c:v>0</c:v>
                </c:pt>
                <c:pt idx="71">
                  <c:v>85</c:v>
                </c:pt>
                <c:pt idx="72">
                  <c:v>44</c:v>
                </c:pt>
                <c:pt idx="73">
                  <c:v>36</c:v>
                </c:pt>
                <c:pt idx="74">
                  <c:v>70</c:v>
                </c:pt>
                <c:pt idx="75">
                  <c:v>98</c:v>
                </c:pt>
                <c:pt idx="76">
                  <c:v>85</c:v>
                </c:pt>
                <c:pt idx="77">
                  <c:v>85</c:v>
                </c:pt>
                <c:pt idx="78">
                  <c:v>95</c:v>
                </c:pt>
                <c:pt idx="79">
                  <c:v>91</c:v>
                </c:pt>
                <c:pt idx="80">
                  <c:v>56</c:v>
                </c:pt>
                <c:pt idx="81">
                  <c:v>76</c:v>
                </c:pt>
                <c:pt idx="82">
                  <c:v>80</c:v>
                </c:pt>
                <c:pt idx="83">
                  <c:v>82</c:v>
                </c:pt>
                <c:pt idx="84">
                  <c:v>96</c:v>
                </c:pt>
                <c:pt idx="85">
                  <c:v>94</c:v>
                </c:pt>
                <c:pt idx="86">
                  <c:v>79</c:v>
                </c:pt>
                <c:pt idx="87">
                  <c:v>86</c:v>
                </c:pt>
                <c:pt idx="88">
                  <c:v>99</c:v>
                </c:pt>
                <c:pt idx="89">
                  <c:v>74</c:v>
                </c:pt>
                <c:pt idx="90">
                  <c:v>73</c:v>
                </c:pt>
                <c:pt idx="91">
                  <c:v>83</c:v>
                </c:pt>
                <c:pt idx="92">
                  <c:v>96</c:v>
                </c:pt>
                <c:pt idx="93">
                  <c:v>80</c:v>
                </c:pt>
                <c:pt idx="94">
                  <c:v>78</c:v>
                </c:pt>
                <c:pt idx="95">
                  <c:v>91</c:v>
                </c:pt>
                <c:pt idx="96">
                  <c:v>88</c:v>
                </c:pt>
                <c:pt idx="97">
                  <c:v>91</c:v>
                </c:pt>
                <c:pt idx="98">
                  <c:v>83</c:v>
                </c:pt>
                <c:pt idx="99">
                  <c:v>77</c:v>
                </c:pt>
                <c:pt idx="100">
                  <c:v>91</c:v>
                </c:pt>
                <c:pt idx="101">
                  <c:v>86</c:v>
                </c:pt>
                <c:pt idx="102">
                  <c:v>87</c:v>
                </c:pt>
                <c:pt idx="103">
                  <c:v>94</c:v>
                </c:pt>
                <c:pt idx="104">
                  <c:v>97</c:v>
                </c:pt>
                <c:pt idx="105">
                  <c:v>99</c:v>
                </c:pt>
                <c:pt idx="106">
                  <c:v>94</c:v>
                </c:pt>
                <c:pt idx="107">
                  <c:v>65</c:v>
                </c:pt>
                <c:pt idx="108">
                  <c:v>76</c:v>
                </c:pt>
                <c:pt idx="109">
                  <c:v>93</c:v>
                </c:pt>
                <c:pt idx="110">
                  <c:v>41</c:v>
                </c:pt>
                <c:pt idx="111">
                  <c:v>41</c:v>
                </c:pt>
                <c:pt idx="112">
                  <c:v>90</c:v>
                </c:pt>
                <c:pt idx="113">
                  <c:v>93</c:v>
                </c:pt>
                <c:pt idx="114">
                  <c:v>65</c:v>
                </c:pt>
                <c:pt idx="115">
                  <c:v>94</c:v>
                </c:pt>
                <c:pt idx="116">
                  <c:v>85</c:v>
                </c:pt>
                <c:pt idx="117">
                  <c:v>100</c:v>
                </c:pt>
                <c:pt idx="118">
                  <c:v>84</c:v>
                </c:pt>
                <c:pt idx="119">
                  <c:v>91</c:v>
                </c:pt>
                <c:pt idx="120">
                  <c:v>72</c:v>
                </c:pt>
                <c:pt idx="121">
                  <c:v>84</c:v>
                </c:pt>
                <c:pt idx="122">
                  <c:v>88</c:v>
                </c:pt>
                <c:pt idx="123">
                  <c:v>87</c:v>
                </c:pt>
                <c:pt idx="124">
                  <c:v>76</c:v>
                </c:pt>
                <c:pt idx="125">
                  <c:v>97</c:v>
                </c:pt>
                <c:pt idx="126">
                  <c:v>86</c:v>
                </c:pt>
                <c:pt idx="127">
                  <c:v>94</c:v>
                </c:pt>
                <c:pt idx="128">
                  <c:v>93</c:v>
                </c:pt>
                <c:pt idx="129">
                  <c:v>73</c:v>
                </c:pt>
                <c:pt idx="130">
                  <c:v>87</c:v>
                </c:pt>
                <c:pt idx="131">
                  <c:v>74</c:v>
                </c:pt>
                <c:pt idx="132">
                  <c:v>90</c:v>
                </c:pt>
                <c:pt idx="133">
                  <c:v>78</c:v>
                </c:pt>
                <c:pt idx="134">
                  <c:v>76</c:v>
                </c:pt>
                <c:pt idx="135">
                  <c:v>65</c:v>
                </c:pt>
                <c:pt idx="136">
                  <c:v>46</c:v>
                </c:pt>
                <c:pt idx="137">
                  <c:v>90</c:v>
                </c:pt>
                <c:pt idx="138">
                  <c:v>85</c:v>
                </c:pt>
                <c:pt idx="139">
                  <c:v>88</c:v>
                </c:pt>
                <c:pt idx="140">
                  <c:v>17</c:v>
                </c:pt>
                <c:pt idx="141">
                  <c:v>67</c:v>
                </c:pt>
                <c:pt idx="142">
                  <c:v>70</c:v>
                </c:pt>
                <c:pt idx="143">
                  <c:v>100</c:v>
                </c:pt>
                <c:pt idx="144">
                  <c:v>96</c:v>
                </c:pt>
                <c:pt idx="145">
                  <c:v>85</c:v>
                </c:pt>
                <c:pt idx="146">
                  <c:v>99</c:v>
                </c:pt>
                <c:pt idx="147">
                  <c:v>83</c:v>
                </c:pt>
                <c:pt idx="148">
                  <c:v>89</c:v>
                </c:pt>
                <c:pt idx="149">
                  <c:v>78</c:v>
                </c:pt>
                <c:pt idx="150">
                  <c:v>30</c:v>
                </c:pt>
                <c:pt idx="151">
                  <c:v>15</c:v>
                </c:pt>
                <c:pt idx="152">
                  <c:v>98</c:v>
                </c:pt>
                <c:pt idx="153">
                  <c:v>86</c:v>
                </c:pt>
                <c:pt idx="154">
                  <c:v>82</c:v>
                </c:pt>
                <c:pt idx="155">
                  <c:v>80</c:v>
                </c:pt>
                <c:pt idx="156">
                  <c:v>97</c:v>
                </c:pt>
                <c:pt idx="157">
                  <c:v>70</c:v>
                </c:pt>
                <c:pt idx="158">
                  <c:v>93</c:v>
                </c:pt>
                <c:pt idx="159">
                  <c:v>88</c:v>
                </c:pt>
                <c:pt idx="160">
                  <c:v>65</c:v>
                </c:pt>
                <c:pt idx="161">
                  <c:v>70</c:v>
                </c:pt>
                <c:pt idx="162">
                  <c:v>97</c:v>
                </c:pt>
                <c:pt idx="163">
                  <c:v>73</c:v>
                </c:pt>
                <c:pt idx="164">
                  <c:v>80</c:v>
                </c:pt>
                <c:pt idx="165">
                  <c:v>89</c:v>
                </c:pt>
                <c:pt idx="166">
                  <c:v>65</c:v>
                </c:pt>
                <c:pt idx="167">
                  <c:v>99</c:v>
                </c:pt>
                <c:pt idx="168">
                  <c:v>88</c:v>
                </c:pt>
                <c:pt idx="169">
                  <c:v>78</c:v>
                </c:pt>
                <c:pt idx="170">
                  <c:v>48</c:v>
                </c:pt>
                <c:pt idx="171">
                  <c:v>78</c:v>
                </c:pt>
                <c:pt idx="172">
                  <c:v>91</c:v>
                </c:pt>
                <c:pt idx="173">
                  <c:v>93</c:v>
                </c:pt>
                <c:pt idx="174">
                  <c:v>76</c:v>
                </c:pt>
                <c:pt idx="175">
                  <c:v>88</c:v>
                </c:pt>
                <c:pt idx="176">
                  <c:v>68</c:v>
                </c:pt>
                <c:pt idx="177">
                  <c:v>84</c:v>
                </c:pt>
                <c:pt idx="178">
                  <c:v>57</c:v>
                </c:pt>
                <c:pt idx="179">
                  <c:v>82</c:v>
                </c:pt>
                <c:pt idx="180">
                  <c:v>84</c:v>
                </c:pt>
                <c:pt idx="181">
                  <c:v>87</c:v>
                </c:pt>
                <c:pt idx="182">
                  <c:v>93</c:v>
                </c:pt>
                <c:pt idx="183">
                  <c:v>92</c:v>
                </c:pt>
                <c:pt idx="184">
                  <c:v>97</c:v>
                </c:pt>
                <c:pt idx="185">
                  <c:v>52</c:v>
                </c:pt>
                <c:pt idx="186">
                  <c:v>83</c:v>
                </c:pt>
                <c:pt idx="187">
                  <c:v>73</c:v>
                </c:pt>
                <c:pt idx="188">
                  <c:v>84</c:v>
                </c:pt>
                <c:pt idx="189">
                  <c:v>87</c:v>
                </c:pt>
                <c:pt idx="190">
                  <c:v>87</c:v>
                </c:pt>
                <c:pt idx="191">
                  <c:v>64</c:v>
                </c:pt>
                <c:pt idx="192">
                  <c:v>78</c:v>
                </c:pt>
                <c:pt idx="193">
                  <c:v>100</c:v>
                </c:pt>
                <c:pt idx="194">
                  <c:v>81</c:v>
                </c:pt>
                <c:pt idx="195">
                  <c:v>89</c:v>
                </c:pt>
                <c:pt idx="196">
                  <c:v>82</c:v>
                </c:pt>
                <c:pt idx="197">
                  <c:v>30</c:v>
                </c:pt>
                <c:pt idx="198">
                  <c:v>95</c:v>
                </c:pt>
                <c:pt idx="199">
                  <c:v>38</c:v>
                </c:pt>
                <c:pt idx="200">
                  <c:v>80</c:v>
                </c:pt>
                <c:pt idx="201">
                  <c:v>86</c:v>
                </c:pt>
                <c:pt idx="202">
                  <c:v>77</c:v>
                </c:pt>
                <c:pt idx="203">
                  <c:v>40</c:v>
                </c:pt>
                <c:pt idx="204">
                  <c:v>38</c:v>
                </c:pt>
                <c:pt idx="205">
                  <c:v>93</c:v>
                </c:pt>
                <c:pt idx="206">
                  <c:v>62</c:v>
                </c:pt>
                <c:pt idx="207">
                  <c:v>92</c:v>
                </c:pt>
                <c:pt idx="208">
                  <c:v>84</c:v>
                </c:pt>
                <c:pt idx="209">
                  <c:v>92</c:v>
                </c:pt>
                <c:pt idx="210">
                  <c:v>82</c:v>
                </c:pt>
                <c:pt idx="211">
                  <c:v>96</c:v>
                </c:pt>
                <c:pt idx="212">
                  <c:v>96</c:v>
                </c:pt>
                <c:pt idx="213">
                  <c:v>80</c:v>
                </c:pt>
                <c:pt idx="214">
                  <c:v>87</c:v>
                </c:pt>
                <c:pt idx="215">
                  <c:v>78</c:v>
                </c:pt>
                <c:pt idx="216">
                  <c:v>86</c:v>
                </c:pt>
                <c:pt idx="217">
                  <c:v>53</c:v>
                </c:pt>
                <c:pt idx="218">
                  <c:v>88</c:v>
                </c:pt>
                <c:pt idx="219">
                  <c:v>97</c:v>
                </c:pt>
                <c:pt idx="220">
                  <c:v>75</c:v>
                </c:pt>
                <c:pt idx="221">
                  <c:v>81</c:v>
                </c:pt>
                <c:pt idx="222">
                  <c:v>81</c:v>
                </c:pt>
                <c:pt idx="223">
                  <c:v>75</c:v>
                </c:pt>
                <c:pt idx="224">
                  <c:v>68</c:v>
                </c:pt>
                <c:pt idx="225">
                  <c:v>93</c:v>
                </c:pt>
                <c:pt idx="226">
                  <c:v>93</c:v>
                </c:pt>
                <c:pt idx="227">
                  <c:v>77</c:v>
                </c:pt>
                <c:pt idx="228">
                  <c:v>78</c:v>
                </c:pt>
                <c:pt idx="229">
                  <c:v>81</c:v>
                </c:pt>
                <c:pt idx="230">
                  <c:v>98</c:v>
                </c:pt>
                <c:pt idx="231">
                  <c:v>81</c:v>
                </c:pt>
                <c:pt idx="232">
                  <c:v>79</c:v>
                </c:pt>
                <c:pt idx="233">
                  <c:v>74</c:v>
                </c:pt>
                <c:pt idx="234">
                  <c:v>40</c:v>
                </c:pt>
                <c:pt idx="235">
                  <c:v>40</c:v>
                </c:pt>
                <c:pt idx="236">
                  <c:v>48</c:v>
                </c:pt>
                <c:pt idx="237">
                  <c:v>53</c:v>
                </c:pt>
                <c:pt idx="238">
                  <c:v>69</c:v>
                </c:pt>
                <c:pt idx="239">
                  <c:v>46</c:v>
                </c:pt>
                <c:pt idx="240">
                  <c:v>46</c:v>
                </c:pt>
                <c:pt idx="241">
                  <c:v>46</c:v>
                </c:pt>
                <c:pt idx="242">
                  <c:v>88</c:v>
                </c:pt>
                <c:pt idx="243">
                  <c:v>47</c:v>
                </c:pt>
                <c:pt idx="244">
                  <c:v>52</c:v>
                </c:pt>
                <c:pt idx="245">
                  <c:v>81</c:v>
                </c:pt>
                <c:pt idx="246">
                  <c:v>78</c:v>
                </c:pt>
                <c:pt idx="247">
                  <c:v>86</c:v>
                </c:pt>
                <c:pt idx="248">
                  <c:v>85</c:v>
                </c:pt>
                <c:pt idx="249">
                  <c:v>70</c:v>
                </c:pt>
                <c:pt idx="250">
                  <c:v>78</c:v>
                </c:pt>
                <c:pt idx="251">
                  <c:v>54</c:v>
                </c:pt>
                <c:pt idx="252">
                  <c:v>94</c:v>
                </c:pt>
                <c:pt idx="253">
                  <c:v>80</c:v>
                </c:pt>
                <c:pt idx="254">
                  <c:v>85</c:v>
                </c:pt>
                <c:pt idx="255">
                  <c:v>98</c:v>
                </c:pt>
                <c:pt idx="256">
                  <c:v>66</c:v>
                </c:pt>
                <c:pt idx="257">
                  <c:v>61</c:v>
                </c:pt>
                <c:pt idx="258">
                  <c:v>74</c:v>
                </c:pt>
                <c:pt idx="259">
                  <c:v>99</c:v>
                </c:pt>
                <c:pt idx="260">
                  <c:v>64</c:v>
                </c:pt>
                <c:pt idx="261">
                  <c:v>78</c:v>
                </c:pt>
                <c:pt idx="262">
                  <c:v>62</c:v>
                </c:pt>
                <c:pt idx="263">
                  <c:v>79</c:v>
                </c:pt>
                <c:pt idx="264">
                  <c:v>37</c:v>
                </c:pt>
                <c:pt idx="265">
                  <c:v>33</c:v>
                </c:pt>
                <c:pt idx="266">
                  <c:v>76</c:v>
                </c:pt>
                <c:pt idx="267">
                  <c:v>89</c:v>
                </c:pt>
                <c:pt idx="268">
                  <c:v>65</c:v>
                </c:pt>
                <c:pt idx="269">
                  <c:v>52</c:v>
                </c:pt>
                <c:pt idx="270">
                  <c:v>52</c:v>
                </c:pt>
                <c:pt idx="271">
                  <c:v>91</c:v>
                </c:pt>
                <c:pt idx="272">
                  <c:v>98</c:v>
                </c:pt>
                <c:pt idx="273">
                  <c:v>84</c:v>
                </c:pt>
                <c:pt idx="274">
                  <c:v>92</c:v>
                </c:pt>
                <c:pt idx="275">
                  <c:v>70</c:v>
                </c:pt>
                <c:pt idx="276">
                  <c:v>88</c:v>
                </c:pt>
                <c:pt idx="277">
                  <c:v>86</c:v>
                </c:pt>
                <c:pt idx="278">
                  <c:v>94</c:v>
                </c:pt>
                <c:pt idx="280">
                  <c:v>73</c:v>
                </c:pt>
                <c:pt idx="281">
                  <c:v>91</c:v>
                </c:pt>
                <c:pt idx="282">
                  <c:v>90</c:v>
                </c:pt>
                <c:pt idx="283">
                  <c:v>45</c:v>
                </c:pt>
                <c:pt idx="284">
                  <c:v>45</c:v>
                </c:pt>
                <c:pt idx="285">
                  <c:v>91</c:v>
                </c:pt>
                <c:pt idx="286">
                  <c:v>97</c:v>
                </c:pt>
                <c:pt idx="287">
                  <c:v>46</c:v>
                </c:pt>
                <c:pt idx="288">
                  <c:v>46</c:v>
                </c:pt>
                <c:pt idx="289">
                  <c:v>77</c:v>
                </c:pt>
                <c:pt idx="290">
                  <c:v>77</c:v>
                </c:pt>
                <c:pt idx="291">
                  <c:v>76</c:v>
                </c:pt>
                <c:pt idx="292">
                  <c:v>94</c:v>
                </c:pt>
                <c:pt idx="293">
                  <c:v>91</c:v>
                </c:pt>
                <c:pt idx="294">
                  <c:v>65</c:v>
                </c:pt>
                <c:pt idx="295">
                  <c:v>75</c:v>
                </c:pt>
                <c:pt idx="296">
                  <c:v>100</c:v>
                </c:pt>
                <c:pt idx="297">
                  <c:v>37</c:v>
                </c:pt>
                <c:pt idx="298">
                  <c:v>37</c:v>
                </c:pt>
                <c:pt idx="299">
                  <c:v>80</c:v>
                </c:pt>
                <c:pt idx="300">
                  <c:v>70</c:v>
                </c:pt>
                <c:pt idx="301">
                  <c:v>68</c:v>
                </c:pt>
                <c:pt idx="302">
                  <c:v>92</c:v>
                </c:pt>
                <c:pt idx="303">
                  <c:v>67</c:v>
                </c:pt>
                <c:pt idx="304">
                  <c:v>73</c:v>
                </c:pt>
                <c:pt idx="305">
                  <c:v>75</c:v>
                </c:pt>
                <c:pt idx="306">
                  <c:v>72</c:v>
                </c:pt>
                <c:pt idx="308">
                  <c:v>81</c:v>
                </c:pt>
                <c:pt idx="309">
                  <c:v>96</c:v>
                </c:pt>
                <c:pt idx="310">
                  <c:v>91</c:v>
                </c:pt>
                <c:pt idx="311">
                  <c:v>48</c:v>
                </c:pt>
                <c:pt idx="312">
                  <c:v>42</c:v>
                </c:pt>
                <c:pt idx="313">
                  <c:v>90</c:v>
                </c:pt>
                <c:pt idx="314">
                  <c:v>77</c:v>
                </c:pt>
                <c:pt idx="315">
                  <c:v>47</c:v>
                </c:pt>
                <c:pt idx="316">
                  <c:v>98</c:v>
                </c:pt>
                <c:pt idx="317">
                  <c:v>59</c:v>
                </c:pt>
                <c:pt idx="318">
                  <c:v>55</c:v>
                </c:pt>
                <c:pt idx="319">
                  <c:v>92</c:v>
                </c:pt>
                <c:pt idx="320">
                  <c:v>53</c:v>
                </c:pt>
                <c:pt idx="321">
                  <c:v>73</c:v>
                </c:pt>
                <c:pt idx="322">
                  <c:v>99</c:v>
                </c:pt>
                <c:pt idx="323">
                  <c:v>100</c:v>
                </c:pt>
                <c:pt idx="324">
                  <c:v>74</c:v>
                </c:pt>
                <c:pt idx="325">
                  <c:v>40</c:v>
                </c:pt>
                <c:pt idx="326">
                  <c:v>40</c:v>
                </c:pt>
                <c:pt idx="327">
                  <c:v>46</c:v>
                </c:pt>
                <c:pt idx="328">
                  <c:v>46</c:v>
                </c:pt>
                <c:pt idx="329">
                  <c:v>86</c:v>
                </c:pt>
                <c:pt idx="330">
                  <c:v>87</c:v>
                </c:pt>
                <c:pt idx="331">
                  <c:v>70</c:v>
                </c:pt>
                <c:pt idx="332">
                  <c:v>70</c:v>
                </c:pt>
                <c:pt idx="333">
                  <c:v>40</c:v>
                </c:pt>
                <c:pt idx="334">
                  <c:v>42</c:v>
                </c:pt>
                <c:pt idx="335">
                  <c:v>85</c:v>
                </c:pt>
                <c:pt idx="336">
                  <c:v>52</c:v>
                </c:pt>
                <c:pt idx="337">
                  <c:v>88</c:v>
                </c:pt>
                <c:pt idx="338">
                  <c:v>80</c:v>
                </c:pt>
                <c:pt idx="339">
                  <c:v>80</c:v>
                </c:pt>
                <c:pt idx="340">
                  <c:v>42</c:v>
                </c:pt>
                <c:pt idx="341">
                  <c:v>42</c:v>
                </c:pt>
                <c:pt idx="342">
                  <c:v>0</c:v>
                </c:pt>
                <c:pt idx="343">
                  <c:v>87</c:v>
                </c:pt>
                <c:pt idx="344">
                  <c:v>49</c:v>
                </c:pt>
                <c:pt idx="345">
                  <c:v>94</c:v>
                </c:pt>
                <c:pt idx="346">
                  <c:v>0</c:v>
                </c:pt>
                <c:pt idx="347">
                  <c:v>52</c:v>
                </c:pt>
                <c:pt idx="348">
                  <c:v>47</c:v>
                </c:pt>
                <c:pt idx="349">
                  <c:v>38</c:v>
                </c:pt>
                <c:pt idx="350">
                  <c:v>97</c:v>
                </c:pt>
                <c:pt idx="351">
                  <c:v>92</c:v>
                </c:pt>
                <c:pt idx="352">
                  <c:v>96</c:v>
                </c:pt>
                <c:pt idx="353">
                  <c:v>80</c:v>
                </c:pt>
                <c:pt idx="354">
                  <c:v>98</c:v>
                </c:pt>
                <c:pt idx="355">
                  <c:v>78</c:v>
                </c:pt>
                <c:pt idx="356">
                  <c:v>51</c:v>
                </c:pt>
                <c:pt idx="357">
                  <c:v>43</c:v>
                </c:pt>
                <c:pt idx="358">
                  <c:v>50</c:v>
                </c:pt>
                <c:pt idx="359">
                  <c:v>96</c:v>
                </c:pt>
                <c:pt idx="360">
                  <c:v>96</c:v>
                </c:pt>
                <c:pt idx="361">
                  <c:v>59</c:v>
                </c:pt>
                <c:pt idx="362">
                  <c:v>78</c:v>
                </c:pt>
                <c:pt idx="363">
                  <c:v>76</c:v>
                </c:pt>
                <c:pt idx="364">
                  <c:v>94</c:v>
                </c:pt>
                <c:pt idx="365">
                  <c:v>90</c:v>
                </c:pt>
                <c:pt idx="366">
                  <c:v>73</c:v>
                </c:pt>
                <c:pt idx="367">
                  <c:v>65</c:v>
                </c:pt>
                <c:pt idx="368">
                  <c:v>23</c:v>
                </c:pt>
                <c:pt idx="369">
                  <c:v>79</c:v>
                </c:pt>
                <c:pt idx="370">
                  <c:v>93</c:v>
                </c:pt>
                <c:pt idx="371">
                  <c:v>69</c:v>
                </c:pt>
                <c:pt idx="372">
                  <c:v>93</c:v>
                </c:pt>
                <c:pt idx="373">
                  <c:v>79</c:v>
                </c:pt>
                <c:pt idx="374">
                  <c:v>82</c:v>
                </c:pt>
                <c:pt idx="375">
                  <c:v>28</c:v>
                </c:pt>
                <c:pt idx="376">
                  <c:v>28</c:v>
                </c:pt>
                <c:pt idx="377">
                  <c:v>81</c:v>
                </c:pt>
                <c:pt idx="378">
                  <c:v>21</c:v>
                </c:pt>
                <c:pt idx="379">
                  <c:v>20</c:v>
                </c:pt>
                <c:pt idx="380">
                  <c:v>80</c:v>
                </c:pt>
                <c:pt idx="381">
                  <c:v>50</c:v>
                </c:pt>
                <c:pt idx="382">
                  <c:v>58</c:v>
                </c:pt>
                <c:pt idx="383">
                  <c:v>85</c:v>
                </c:pt>
                <c:pt idx="384">
                  <c:v>48</c:v>
                </c:pt>
                <c:pt idx="385">
                  <c:v>55</c:v>
                </c:pt>
                <c:pt idx="386">
                  <c:v>86</c:v>
                </c:pt>
                <c:pt idx="387">
                  <c:v>97</c:v>
                </c:pt>
                <c:pt idx="388">
                  <c:v>97</c:v>
                </c:pt>
                <c:pt idx="389">
                  <c:v>62</c:v>
                </c:pt>
                <c:pt idx="390">
                  <c:v>89</c:v>
                </c:pt>
                <c:pt idx="391">
                  <c:v>77</c:v>
                </c:pt>
                <c:pt idx="392">
                  <c:v>76</c:v>
                </c:pt>
                <c:pt idx="393">
                  <c:v>80</c:v>
                </c:pt>
                <c:pt idx="394">
                  <c:v>61</c:v>
                </c:pt>
                <c:pt idx="395">
                  <c:v>64</c:v>
                </c:pt>
                <c:pt idx="396">
                  <c:v>91</c:v>
                </c:pt>
                <c:pt idx="397">
                  <c:v>97</c:v>
                </c:pt>
                <c:pt idx="398">
                  <c:v>86</c:v>
                </c:pt>
                <c:pt idx="399">
                  <c:v>98</c:v>
                </c:pt>
                <c:pt idx="400">
                  <c:v>72</c:v>
                </c:pt>
                <c:pt idx="401">
                  <c:v>71</c:v>
                </c:pt>
                <c:pt idx="402">
                  <c:v>85</c:v>
                </c:pt>
                <c:pt idx="403">
                  <c:v>94</c:v>
                </c:pt>
                <c:pt idx="404">
                  <c:v>80</c:v>
                </c:pt>
                <c:pt idx="405">
                  <c:v>52</c:v>
                </c:pt>
                <c:pt idx="406">
                  <c:v>57</c:v>
                </c:pt>
                <c:pt idx="407">
                  <c:v>62</c:v>
                </c:pt>
                <c:pt idx="408">
                  <c:v>70</c:v>
                </c:pt>
                <c:pt idx="409">
                  <c:v>88</c:v>
                </c:pt>
                <c:pt idx="410">
                  <c:v>90</c:v>
                </c:pt>
                <c:pt idx="411">
                  <c:v>50</c:v>
                </c:pt>
                <c:pt idx="412">
                  <c:v>50</c:v>
                </c:pt>
                <c:pt idx="413">
                  <c:v>34</c:v>
                </c:pt>
                <c:pt idx="414">
                  <c:v>34</c:v>
                </c:pt>
                <c:pt idx="415">
                  <c:v>57</c:v>
                </c:pt>
                <c:pt idx="416">
                  <c:v>45</c:v>
                </c:pt>
                <c:pt idx="417">
                  <c:v>47</c:v>
                </c:pt>
                <c:pt idx="418">
                  <c:v>98</c:v>
                </c:pt>
                <c:pt idx="419">
                  <c:v>77</c:v>
                </c:pt>
                <c:pt idx="420">
                  <c:v>73</c:v>
                </c:pt>
                <c:pt idx="421">
                  <c:v>54</c:v>
                </c:pt>
                <c:pt idx="422">
                  <c:v>58</c:v>
                </c:pt>
                <c:pt idx="423">
                  <c:v>57</c:v>
                </c:pt>
                <c:pt idx="424">
                  <c:v>57</c:v>
                </c:pt>
                <c:pt idx="425">
                  <c:v>92</c:v>
                </c:pt>
                <c:pt idx="426">
                  <c:v>46</c:v>
                </c:pt>
                <c:pt idx="427">
                  <c:v>47</c:v>
                </c:pt>
                <c:pt idx="428">
                  <c:v>33</c:v>
                </c:pt>
                <c:pt idx="429">
                  <c:v>100</c:v>
                </c:pt>
                <c:pt idx="430">
                  <c:v>45</c:v>
                </c:pt>
                <c:pt idx="431">
                  <c:v>42</c:v>
                </c:pt>
                <c:pt idx="432">
                  <c:v>87</c:v>
                </c:pt>
                <c:pt idx="433">
                  <c:v>85</c:v>
                </c:pt>
                <c:pt idx="434">
                  <c:v>76</c:v>
                </c:pt>
                <c:pt idx="435">
                  <c:v>60</c:v>
                </c:pt>
                <c:pt idx="436">
                  <c:v>49</c:v>
                </c:pt>
                <c:pt idx="437">
                  <c:v>51</c:v>
                </c:pt>
                <c:pt idx="438">
                  <c:v>81</c:v>
                </c:pt>
                <c:pt idx="439">
                  <c:v>76</c:v>
                </c:pt>
                <c:pt idx="440">
                  <c:v>55</c:v>
                </c:pt>
                <c:pt idx="441">
                  <c:v>42</c:v>
                </c:pt>
                <c:pt idx="442">
                  <c:v>81</c:v>
                </c:pt>
                <c:pt idx="443">
                  <c:v>55</c:v>
                </c:pt>
                <c:pt idx="444">
                  <c:v>79</c:v>
                </c:pt>
                <c:pt idx="445">
                  <c:v>36</c:v>
                </c:pt>
                <c:pt idx="446">
                  <c:v>42</c:v>
                </c:pt>
                <c:pt idx="447">
                  <c:v>83</c:v>
                </c:pt>
                <c:pt idx="448">
                  <c:v>38</c:v>
                </c:pt>
                <c:pt idx="449">
                  <c:v>34</c:v>
                </c:pt>
                <c:pt idx="450">
                  <c:v>57</c:v>
                </c:pt>
                <c:pt idx="451">
                  <c:v>65</c:v>
                </c:pt>
                <c:pt idx="452">
                  <c:v>46</c:v>
                </c:pt>
                <c:pt idx="453">
                  <c:v>46</c:v>
                </c:pt>
                <c:pt idx="454">
                  <c:v>42</c:v>
                </c:pt>
                <c:pt idx="455">
                  <c:v>46</c:v>
                </c:pt>
                <c:pt idx="456">
                  <c:v>58</c:v>
                </c:pt>
                <c:pt idx="457">
                  <c:v>90</c:v>
                </c:pt>
                <c:pt idx="458">
                  <c:v>66</c:v>
                </c:pt>
                <c:pt idx="459">
                  <c:v>98</c:v>
                </c:pt>
                <c:pt idx="460">
                  <c:v>93</c:v>
                </c:pt>
                <c:pt idx="461">
                  <c:v>58</c:v>
                </c:pt>
                <c:pt idx="462">
                  <c:v>62</c:v>
                </c:pt>
                <c:pt idx="463">
                  <c:v>82</c:v>
                </c:pt>
                <c:pt idx="464">
                  <c:v>91</c:v>
                </c:pt>
                <c:pt idx="465">
                  <c:v>79</c:v>
                </c:pt>
                <c:pt idx="466">
                  <c:v>83</c:v>
                </c:pt>
                <c:pt idx="467">
                  <c:v>80</c:v>
                </c:pt>
                <c:pt idx="468">
                  <c:v>91</c:v>
                </c:pt>
                <c:pt idx="469">
                  <c:v>40</c:v>
                </c:pt>
                <c:pt idx="470">
                  <c:v>47</c:v>
                </c:pt>
                <c:pt idx="471">
                  <c:v>74</c:v>
                </c:pt>
                <c:pt idx="472">
                  <c:v>49</c:v>
                </c:pt>
                <c:pt idx="473">
                  <c:v>49</c:v>
                </c:pt>
                <c:pt idx="474">
                  <c:v>68</c:v>
                </c:pt>
                <c:pt idx="475">
                  <c:v>75</c:v>
                </c:pt>
                <c:pt idx="476">
                  <c:v>87</c:v>
                </c:pt>
                <c:pt idx="477">
                  <c:v>89</c:v>
                </c:pt>
                <c:pt idx="478">
                  <c:v>56</c:v>
                </c:pt>
                <c:pt idx="479">
                  <c:v>64</c:v>
                </c:pt>
                <c:pt idx="480">
                  <c:v>54</c:v>
                </c:pt>
                <c:pt idx="481">
                  <c:v>72</c:v>
                </c:pt>
                <c:pt idx="482">
                  <c:v>43</c:v>
                </c:pt>
                <c:pt idx="483">
                  <c:v>91</c:v>
                </c:pt>
                <c:pt idx="484">
                  <c:v>71</c:v>
                </c:pt>
                <c:pt idx="485">
                  <c:v>61</c:v>
                </c:pt>
                <c:pt idx="486">
                  <c:v>54</c:v>
                </c:pt>
                <c:pt idx="487">
                  <c:v>77</c:v>
                </c:pt>
                <c:pt idx="488">
                  <c:v>98</c:v>
                </c:pt>
                <c:pt idx="489">
                  <c:v>29</c:v>
                </c:pt>
                <c:pt idx="490">
                  <c:v>28</c:v>
                </c:pt>
                <c:pt idx="491">
                  <c:v>89</c:v>
                </c:pt>
                <c:pt idx="492">
                  <c:v>50</c:v>
                </c:pt>
                <c:pt idx="493">
                  <c:v>48</c:v>
                </c:pt>
                <c:pt idx="494">
                  <c:v>94</c:v>
                </c:pt>
                <c:pt idx="495">
                  <c:v>100</c:v>
                </c:pt>
                <c:pt idx="496">
                  <c:v>57</c:v>
                </c:pt>
                <c:pt idx="497">
                  <c:v>59</c:v>
                </c:pt>
                <c:pt idx="498">
                  <c:v>48</c:v>
                </c:pt>
                <c:pt idx="499">
                  <c:v>83</c:v>
                </c:pt>
                <c:pt idx="500">
                  <c:v>48</c:v>
                </c:pt>
                <c:pt idx="501">
                  <c:v>34</c:v>
                </c:pt>
                <c:pt idx="502">
                  <c:v>80</c:v>
                </c:pt>
                <c:pt idx="503">
                  <c:v>58</c:v>
                </c:pt>
                <c:pt idx="504">
                  <c:v>66</c:v>
                </c:pt>
                <c:pt idx="505">
                  <c:v>52</c:v>
                </c:pt>
                <c:pt idx="506">
                  <c:v>52</c:v>
                </c:pt>
                <c:pt idx="507">
                  <c:v>100</c:v>
                </c:pt>
                <c:pt idx="508">
                  <c:v>72</c:v>
                </c:pt>
                <c:pt idx="509">
                  <c:v>95</c:v>
                </c:pt>
                <c:pt idx="510">
                  <c:v>82</c:v>
                </c:pt>
                <c:pt idx="511">
                  <c:v>52</c:v>
                </c:pt>
                <c:pt idx="512">
                  <c:v>44</c:v>
                </c:pt>
                <c:pt idx="513">
                  <c:v>91</c:v>
                </c:pt>
                <c:pt idx="514">
                  <c:v>48</c:v>
                </c:pt>
                <c:pt idx="515">
                  <c:v>77</c:v>
                </c:pt>
                <c:pt idx="516">
                  <c:v>93</c:v>
                </c:pt>
                <c:pt idx="517">
                  <c:v>23</c:v>
                </c:pt>
                <c:pt idx="518">
                  <c:v>22</c:v>
                </c:pt>
                <c:pt idx="519">
                  <c:v>46</c:v>
                </c:pt>
                <c:pt idx="520">
                  <c:v>45</c:v>
                </c:pt>
                <c:pt idx="521">
                  <c:v>87</c:v>
                </c:pt>
                <c:pt idx="522">
                  <c:v>40</c:v>
                </c:pt>
                <c:pt idx="523">
                  <c:v>91</c:v>
                </c:pt>
                <c:pt idx="524">
                  <c:v>59</c:v>
                </c:pt>
                <c:pt idx="525">
                  <c:v>43</c:v>
                </c:pt>
                <c:pt idx="526">
                  <c:v>76</c:v>
                </c:pt>
                <c:pt idx="527">
                  <c:v>95</c:v>
                </c:pt>
                <c:pt idx="528">
                  <c:v>95</c:v>
                </c:pt>
                <c:pt idx="529">
                  <c:v>19</c:v>
                </c:pt>
                <c:pt idx="530">
                  <c:v>19</c:v>
                </c:pt>
                <c:pt idx="531">
                  <c:v>92</c:v>
                </c:pt>
                <c:pt idx="532">
                  <c:v>78</c:v>
                </c:pt>
                <c:pt idx="533">
                  <c:v>51</c:v>
                </c:pt>
                <c:pt idx="534">
                  <c:v>51</c:v>
                </c:pt>
                <c:pt idx="535">
                  <c:v>60</c:v>
                </c:pt>
                <c:pt idx="536">
                  <c:v>62</c:v>
                </c:pt>
                <c:pt idx="537">
                  <c:v>89</c:v>
                </c:pt>
                <c:pt idx="538">
                  <c:v>49</c:v>
                </c:pt>
                <c:pt idx="539">
                  <c:v>51</c:v>
                </c:pt>
                <c:pt idx="540">
                  <c:v>94</c:v>
                </c:pt>
                <c:pt idx="541">
                  <c:v>72</c:v>
                </c:pt>
                <c:pt idx="542">
                  <c:v>77</c:v>
                </c:pt>
                <c:pt idx="543">
                  <c:v>62</c:v>
                </c:pt>
                <c:pt idx="544">
                  <c:v>84</c:v>
                </c:pt>
                <c:pt idx="545">
                  <c:v>87</c:v>
                </c:pt>
                <c:pt idx="546">
                  <c:v>92</c:v>
                </c:pt>
                <c:pt idx="547">
                  <c:v>64</c:v>
                </c:pt>
                <c:pt idx="548">
                  <c:v>84</c:v>
                </c:pt>
                <c:pt idx="549">
                  <c:v>82</c:v>
                </c:pt>
                <c:pt idx="550">
                  <c:v>94</c:v>
                </c:pt>
                <c:pt idx="551">
                  <c:v>61</c:v>
                </c:pt>
                <c:pt idx="553">
                  <c:v>73</c:v>
                </c:pt>
                <c:pt idx="554">
                  <c:v>45</c:v>
                </c:pt>
                <c:pt idx="555">
                  <c:v>46</c:v>
                </c:pt>
                <c:pt idx="556">
                  <c:v>64</c:v>
                </c:pt>
                <c:pt idx="557">
                  <c:v>53</c:v>
                </c:pt>
                <c:pt idx="558">
                  <c:v>45</c:v>
                </c:pt>
                <c:pt idx="559">
                  <c:v>32</c:v>
                </c:pt>
                <c:pt idx="560">
                  <c:v>32</c:v>
                </c:pt>
                <c:pt idx="561">
                  <c:v>45</c:v>
                </c:pt>
                <c:pt idx="562">
                  <c:v>38</c:v>
                </c:pt>
                <c:pt idx="563">
                  <c:v>67</c:v>
                </c:pt>
                <c:pt idx="564">
                  <c:v>68</c:v>
                </c:pt>
                <c:pt idx="565">
                  <c:v>26</c:v>
                </c:pt>
                <c:pt idx="566">
                  <c:v>57</c:v>
                </c:pt>
                <c:pt idx="567">
                  <c:v>74</c:v>
                </c:pt>
                <c:pt idx="568">
                  <c:v>69</c:v>
                </c:pt>
                <c:pt idx="569">
                  <c:v>61</c:v>
                </c:pt>
                <c:pt idx="570">
                  <c:v>82</c:v>
                </c:pt>
                <c:pt idx="572">
                  <c:v>79</c:v>
                </c:pt>
                <c:pt idx="573">
                  <c:v>55</c:v>
                </c:pt>
                <c:pt idx="574">
                  <c:v>54</c:v>
                </c:pt>
                <c:pt idx="575">
                  <c:v>37</c:v>
                </c:pt>
                <c:pt idx="576">
                  <c:v>37</c:v>
                </c:pt>
                <c:pt idx="577">
                  <c:v>93</c:v>
                </c:pt>
                <c:pt idx="578">
                  <c:v>74</c:v>
                </c:pt>
                <c:pt idx="579">
                  <c:v>91</c:v>
                </c:pt>
                <c:pt idx="580">
                  <c:v>80</c:v>
                </c:pt>
                <c:pt idx="581">
                  <c:v>31</c:v>
                </c:pt>
                <c:pt idx="582">
                  <c:v>37</c:v>
                </c:pt>
                <c:pt idx="583">
                  <c:v>49</c:v>
                </c:pt>
                <c:pt idx="584">
                  <c:v>57</c:v>
                </c:pt>
                <c:pt idx="585">
                  <c:v>70</c:v>
                </c:pt>
                <c:pt idx="586">
                  <c:v>72</c:v>
                </c:pt>
                <c:pt idx="587">
                  <c:v>99</c:v>
                </c:pt>
                <c:pt idx="588">
                  <c:v>78</c:v>
                </c:pt>
                <c:pt idx="589">
                  <c:v>52</c:v>
                </c:pt>
                <c:pt idx="590">
                  <c:v>51</c:v>
                </c:pt>
                <c:pt idx="591">
                  <c:v>42</c:v>
                </c:pt>
                <c:pt idx="592">
                  <c:v>47</c:v>
                </c:pt>
                <c:pt idx="593">
                  <c:v>65</c:v>
                </c:pt>
                <c:pt idx="594">
                  <c:v>61</c:v>
                </c:pt>
                <c:pt idx="595">
                  <c:v>64</c:v>
                </c:pt>
                <c:pt idx="597">
                  <c:v>81</c:v>
                </c:pt>
                <c:pt idx="598">
                  <c:v>91</c:v>
                </c:pt>
                <c:pt idx="599">
                  <c:v>61</c:v>
                </c:pt>
                <c:pt idx="600">
                  <c:v>66</c:v>
                </c:pt>
                <c:pt idx="601">
                  <c:v>42</c:v>
                </c:pt>
                <c:pt idx="602">
                  <c:v>58</c:v>
                </c:pt>
                <c:pt idx="603">
                  <c:v>95</c:v>
                </c:pt>
                <c:pt idx="604">
                  <c:v>91</c:v>
                </c:pt>
                <c:pt idx="605">
                  <c:v>67</c:v>
                </c:pt>
                <c:pt idx="606">
                  <c:v>55</c:v>
                </c:pt>
                <c:pt idx="607">
                  <c:v>87</c:v>
                </c:pt>
                <c:pt idx="608">
                  <c:v>68</c:v>
                </c:pt>
                <c:pt idx="609">
                  <c:v>86</c:v>
                </c:pt>
                <c:pt idx="610">
                  <c:v>59</c:v>
                </c:pt>
                <c:pt idx="611">
                  <c:v>43</c:v>
                </c:pt>
                <c:pt idx="612">
                  <c:v>55</c:v>
                </c:pt>
                <c:pt idx="613">
                  <c:v>100</c:v>
                </c:pt>
                <c:pt idx="614">
                  <c:v>63</c:v>
                </c:pt>
                <c:pt idx="615">
                  <c:v>52</c:v>
                </c:pt>
                <c:pt idx="616">
                  <c:v>51</c:v>
                </c:pt>
                <c:pt idx="617">
                  <c:v>90</c:v>
                </c:pt>
                <c:pt idx="618">
                  <c:v>46</c:v>
                </c:pt>
                <c:pt idx="619">
                  <c:v>48</c:v>
                </c:pt>
                <c:pt idx="620">
                  <c:v>87</c:v>
                </c:pt>
                <c:pt idx="621">
                  <c:v>33</c:v>
                </c:pt>
                <c:pt idx="622">
                  <c:v>33</c:v>
                </c:pt>
                <c:pt idx="623">
                  <c:v>27</c:v>
                </c:pt>
                <c:pt idx="624">
                  <c:v>27</c:v>
                </c:pt>
                <c:pt idx="625">
                  <c:v>56</c:v>
                </c:pt>
                <c:pt idx="626">
                  <c:v>56</c:v>
                </c:pt>
                <c:pt idx="627">
                  <c:v>33</c:v>
                </c:pt>
                <c:pt idx="628">
                  <c:v>38</c:v>
                </c:pt>
                <c:pt idx="629">
                  <c:v>94</c:v>
                </c:pt>
                <c:pt idx="630">
                  <c:v>70</c:v>
                </c:pt>
                <c:pt idx="631">
                  <c:v>32</c:v>
                </c:pt>
                <c:pt idx="632">
                  <c:v>82</c:v>
                </c:pt>
                <c:pt idx="633">
                  <c:v>33</c:v>
                </c:pt>
                <c:pt idx="634">
                  <c:v>66</c:v>
                </c:pt>
                <c:pt idx="635">
                  <c:v>94</c:v>
                </c:pt>
                <c:pt idx="636">
                  <c:v>69</c:v>
                </c:pt>
                <c:pt idx="637">
                  <c:v>39</c:v>
                </c:pt>
                <c:pt idx="638">
                  <c:v>37</c:v>
                </c:pt>
                <c:pt idx="639">
                  <c:v>45</c:v>
                </c:pt>
                <c:pt idx="640">
                  <c:v>91</c:v>
                </c:pt>
                <c:pt idx="641">
                  <c:v>85</c:v>
                </c:pt>
                <c:pt idx="642">
                  <c:v>71</c:v>
                </c:pt>
                <c:pt idx="643">
                  <c:v>91</c:v>
                </c:pt>
                <c:pt idx="644">
                  <c:v>49</c:v>
                </c:pt>
                <c:pt idx="645">
                  <c:v>49</c:v>
                </c:pt>
                <c:pt idx="646">
                  <c:v>81</c:v>
                </c:pt>
                <c:pt idx="647">
                  <c:v>37</c:v>
                </c:pt>
                <c:pt idx="648">
                  <c:v>96</c:v>
                </c:pt>
                <c:pt idx="649">
                  <c:v>83</c:v>
                </c:pt>
                <c:pt idx="650">
                  <c:v>76</c:v>
                </c:pt>
                <c:pt idx="651">
                  <c:v>100</c:v>
                </c:pt>
                <c:pt idx="652">
                  <c:v>97</c:v>
                </c:pt>
                <c:pt idx="653">
                  <c:v>93</c:v>
                </c:pt>
                <c:pt idx="654">
                  <c:v>98</c:v>
                </c:pt>
                <c:pt idx="655">
                  <c:v>93</c:v>
                </c:pt>
                <c:pt idx="656">
                  <c:v>91</c:v>
                </c:pt>
                <c:pt idx="657">
                  <c:v>51</c:v>
                </c:pt>
                <c:pt idx="658">
                  <c:v>53</c:v>
                </c:pt>
                <c:pt idx="659">
                  <c:v>89</c:v>
                </c:pt>
                <c:pt idx="660">
                  <c:v>73</c:v>
                </c:pt>
                <c:pt idx="661">
                  <c:v>41</c:v>
                </c:pt>
                <c:pt idx="662">
                  <c:v>40</c:v>
                </c:pt>
                <c:pt idx="663">
                  <c:v>59</c:v>
                </c:pt>
                <c:pt idx="664">
                  <c:v>47</c:v>
                </c:pt>
                <c:pt idx="665">
                  <c:v>47</c:v>
                </c:pt>
                <c:pt idx="666">
                  <c:v>43</c:v>
                </c:pt>
                <c:pt idx="667">
                  <c:v>59</c:v>
                </c:pt>
                <c:pt idx="668">
                  <c:v>95</c:v>
                </c:pt>
                <c:pt idx="669">
                  <c:v>33</c:v>
                </c:pt>
                <c:pt idx="670">
                  <c:v>31</c:v>
                </c:pt>
                <c:pt idx="671">
                  <c:v>67</c:v>
                </c:pt>
                <c:pt idx="672">
                  <c:v>53</c:v>
                </c:pt>
                <c:pt idx="673">
                  <c:v>73</c:v>
                </c:pt>
                <c:pt idx="674">
                  <c:v>64</c:v>
                </c:pt>
                <c:pt idx="675">
                  <c:v>79</c:v>
                </c:pt>
                <c:pt idx="676">
                  <c:v>74</c:v>
                </c:pt>
                <c:pt idx="677">
                  <c:v>97</c:v>
                </c:pt>
                <c:pt idx="678">
                  <c:v>44</c:v>
                </c:pt>
                <c:pt idx="679">
                  <c:v>63</c:v>
                </c:pt>
                <c:pt idx="680">
                  <c:v>58</c:v>
                </c:pt>
                <c:pt idx="681">
                  <c:v>26</c:v>
                </c:pt>
                <c:pt idx="682">
                  <c:v>25</c:v>
                </c:pt>
                <c:pt idx="683">
                  <c:v>90</c:v>
                </c:pt>
                <c:pt idx="684">
                  <c:v>30</c:v>
                </c:pt>
                <c:pt idx="685">
                  <c:v>34</c:v>
                </c:pt>
                <c:pt idx="686">
                  <c:v>47</c:v>
                </c:pt>
                <c:pt idx="687">
                  <c:v>47</c:v>
                </c:pt>
                <c:pt idx="688">
                  <c:v>40</c:v>
                </c:pt>
                <c:pt idx="689">
                  <c:v>40</c:v>
                </c:pt>
                <c:pt idx="690">
                  <c:v>49</c:v>
                </c:pt>
                <c:pt idx="691">
                  <c:v>81</c:v>
                </c:pt>
                <c:pt idx="692">
                  <c:v>99</c:v>
                </c:pt>
                <c:pt idx="693">
                  <c:v>92</c:v>
                </c:pt>
                <c:pt idx="694">
                  <c:v>39</c:v>
                </c:pt>
                <c:pt idx="695">
                  <c:v>39</c:v>
                </c:pt>
                <c:pt idx="696">
                  <c:v>69</c:v>
                </c:pt>
                <c:pt idx="697">
                  <c:v>66</c:v>
                </c:pt>
                <c:pt idx="698">
                  <c:v>27</c:v>
                </c:pt>
                <c:pt idx="699">
                  <c:v>48</c:v>
                </c:pt>
                <c:pt idx="700">
                  <c:v>46</c:v>
                </c:pt>
                <c:pt idx="701">
                  <c:v>73</c:v>
                </c:pt>
                <c:pt idx="702">
                  <c:v>64</c:v>
                </c:pt>
                <c:pt idx="703">
                  <c:v>83</c:v>
                </c:pt>
                <c:pt idx="704">
                  <c:v>51</c:v>
                </c:pt>
                <c:pt idx="705">
                  <c:v>46</c:v>
                </c:pt>
                <c:pt idx="706">
                  <c:v>37</c:v>
                </c:pt>
                <c:pt idx="707">
                  <c:v>37</c:v>
                </c:pt>
                <c:pt idx="708">
                  <c:v>92</c:v>
                </c:pt>
                <c:pt idx="709">
                  <c:v>76</c:v>
                </c:pt>
                <c:pt idx="710">
                  <c:v>65</c:v>
                </c:pt>
                <c:pt idx="711">
                  <c:v>58</c:v>
                </c:pt>
                <c:pt idx="712">
                  <c:v>38</c:v>
                </c:pt>
                <c:pt idx="713">
                  <c:v>26</c:v>
                </c:pt>
                <c:pt idx="714">
                  <c:v>34</c:v>
                </c:pt>
                <c:pt idx="715">
                  <c:v>77</c:v>
                </c:pt>
                <c:pt idx="716">
                  <c:v>34</c:v>
                </c:pt>
                <c:pt idx="717">
                  <c:v>40</c:v>
                </c:pt>
                <c:pt idx="718">
                  <c:v>29</c:v>
                </c:pt>
                <c:pt idx="719">
                  <c:v>20</c:v>
                </c:pt>
                <c:pt idx="720">
                  <c:v>64</c:v>
                </c:pt>
                <c:pt idx="721">
                  <c:v>31</c:v>
                </c:pt>
                <c:pt idx="722">
                  <c:v>84</c:v>
                </c:pt>
                <c:pt idx="723">
                  <c:v>89</c:v>
                </c:pt>
                <c:pt idx="724">
                  <c:v>99</c:v>
                </c:pt>
                <c:pt idx="725">
                  <c:v>17</c:v>
                </c:pt>
                <c:pt idx="726">
                  <c:v>18</c:v>
                </c:pt>
                <c:pt idx="727">
                  <c:v>77</c:v>
                </c:pt>
                <c:pt idx="728">
                  <c:v>98</c:v>
                </c:pt>
                <c:pt idx="729">
                  <c:v>45</c:v>
                </c:pt>
                <c:pt idx="730">
                  <c:v>90</c:v>
                </c:pt>
                <c:pt idx="731">
                  <c:v>95</c:v>
                </c:pt>
                <c:pt idx="732">
                  <c:v>34</c:v>
                </c:pt>
                <c:pt idx="733">
                  <c:v>29</c:v>
                </c:pt>
                <c:pt idx="734">
                  <c:v>43</c:v>
                </c:pt>
                <c:pt idx="735">
                  <c:v>79</c:v>
                </c:pt>
                <c:pt idx="736">
                  <c:v>98</c:v>
                </c:pt>
                <c:pt idx="737">
                  <c:v>66</c:v>
                </c:pt>
                <c:pt idx="738">
                  <c:v>49</c:v>
                </c:pt>
                <c:pt idx="739">
                  <c:v>43</c:v>
                </c:pt>
                <c:pt idx="740">
                  <c:v>51</c:v>
                </c:pt>
                <c:pt idx="741">
                  <c:v>51</c:v>
                </c:pt>
                <c:pt idx="742">
                  <c:v>89</c:v>
                </c:pt>
                <c:pt idx="743">
                  <c:v>64</c:v>
                </c:pt>
                <c:pt idx="744">
                  <c:v>43</c:v>
                </c:pt>
                <c:pt idx="745">
                  <c:v>73</c:v>
                </c:pt>
                <c:pt idx="746">
                  <c:v>40</c:v>
                </c:pt>
                <c:pt idx="747">
                  <c:v>23</c:v>
                </c:pt>
                <c:pt idx="748">
                  <c:v>24</c:v>
                </c:pt>
                <c:pt idx="749">
                  <c:v>38</c:v>
                </c:pt>
                <c:pt idx="750">
                  <c:v>41</c:v>
                </c:pt>
                <c:pt idx="751">
                  <c:v>22</c:v>
                </c:pt>
                <c:pt idx="752">
                  <c:v>55</c:v>
                </c:pt>
                <c:pt idx="753">
                  <c:v>46</c:v>
                </c:pt>
                <c:pt idx="754">
                  <c:v>46</c:v>
                </c:pt>
                <c:pt idx="755">
                  <c:v>39</c:v>
                </c:pt>
                <c:pt idx="756">
                  <c:v>73</c:v>
                </c:pt>
                <c:pt idx="757">
                  <c:v>99</c:v>
                </c:pt>
                <c:pt idx="758">
                  <c:v>24</c:v>
                </c:pt>
                <c:pt idx="759">
                  <c:v>27</c:v>
                </c:pt>
                <c:pt idx="760">
                  <c:v>52</c:v>
                </c:pt>
                <c:pt idx="761">
                  <c:v>66</c:v>
                </c:pt>
                <c:pt idx="762">
                  <c:v>92</c:v>
                </c:pt>
                <c:pt idx="763">
                  <c:v>35</c:v>
                </c:pt>
                <c:pt idx="764">
                  <c:v>38</c:v>
                </c:pt>
                <c:pt idx="765">
                  <c:v>38</c:v>
                </c:pt>
                <c:pt idx="766">
                  <c:v>40</c:v>
                </c:pt>
                <c:pt idx="767">
                  <c:v>38</c:v>
                </c:pt>
                <c:pt idx="768">
                  <c:v>21</c:v>
                </c:pt>
                <c:pt idx="769">
                  <c:v>44</c:v>
                </c:pt>
                <c:pt idx="770">
                  <c:v>29</c:v>
                </c:pt>
                <c:pt idx="771">
                  <c:v>30</c:v>
                </c:pt>
                <c:pt idx="772">
                  <c:v>29</c:v>
                </c:pt>
                <c:pt idx="773">
                  <c:v>83</c:v>
                </c:pt>
                <c:pt idx="774">
                  <c:v>43</c:v>
                </c:pt>
                <c:pt idx="775">
                  <c:v>45</c:v>
                </c:pt>
                <c:pt idx="776">
                  <c:v>52</c:v>
                </c:pt>
                <c:pt idx="777">
                  <c:v>53</c:v>
                </c:pt>
                <c:pt idx="778">
                  <c:v>91</c:v>
                </c:pt>
                <c:pt idx="779">
                  <c:v>28</c:v>
                </c:pt>
                <c:pt idx="780">
                  <c:v>24</c:v>
                </c:pt>
                <c:pt idx="781">
                  <c:v>85</c:v>
                </c:pt>
                <c:pt idx="782">
                  <c:v>89</c:v>
                </c:pt>
                <c:pt idx="783">
                  <c:v>35</c:v>
                </c:pt>
                <c:pt idx="784">
                  <c:v>42</c:v>
                </c:pt>
                <c:pt idx="785">
                  <c:v>81</c:v>
                </c:pt>
                <c:pt idx="786">
                  <c:v>93</c:v>
                </c:pt>
                <c:pt idx="787">
                  <c:v>54</c:v>
                </c:pt>
                <c:pt idx="788">
                  <c:v>25</c:v>
                </c:pt>
                <c:pt idx="789">
                  <c:v>30</c:v>
                </c:pt>
                <c:pt idx="790">
                  <c:v>78</c:v>
                </c:pt>
                <c:pt idx="791">
                  <c:v>72</c:v>
                </c:pt>
                <c:pt idx="792">
                  <c:v>87</c:v>
                </c:pt>
                <c:pt idx="793">
                  <c:v>58</c:v>
                </c:pt>
                <c:pt idx="794">
                  <c:v>79</c:v>
                </c:pt>
                <c:pt idx="795">
                  <c:v>41</c:v>
                </c:pt>
                <c:pt idx="796">
                  <c:v>95</c:v>
                </c:pt>
                <c:pt idx="797">
                  <c:v>79</c:v>
                </c:pt>
                <c:pt idx="798">
                  <c:v>77</c:v>
                </c:pt>
                <c:pt idx="799">
                  <c:v>97</c:v>
                </c:pt>
                <c:pt idx="800">
                  <c:v>32</c:v>
                </c:pt>
                <c:pt idx="801">
                  <c:v>26</c:v>
                </c:pt>
                <c:pt idx="802">
                  <c:v>47</c:v>
                </c:pt>
                <c:pt idx="803">
                  <c:v>47</c:v>
                </c:pt>
                <c:pt idx="804">
                  <c:v>94</c:v>
                </c:pt>
                <c:pt idx="805">
                  <c:v>18</c:v>
                </c:pt>
                <c:pt idx="806">
                  <c:v>47</c:v>
                </c:pt>
                <c:pt idx="807">
                  <c:v>64</c:v>
                </c:pt>
                <c:pt idx="808">
                  <c:v>58</c:v>
                </c:pt>
                <c:pt idx="809">
                  <c:v>45</c:v>
                </c:pt>
                <c:pt idx="810">
                  <c:v>43</c:v>
                </c:pt>
                <c:pt idx="811">
                  <c:v>74</c:v>
                </c:pt>
                <c:pt idx="812">
                  <c:v>33</c:v>
                </c:pt>
                <c:pt idx="813">
                  <c:v>34</c:v>
                </c:pt>
                <c:pt idx="814">
                  <c:v>29</c:v>
                </c:pt>
                <c:pt idx="815">
                  <c:v>40</c:v>
                </c:pt>
                <c:pt idx="816">
                  <c:v>95</c:v>
                </c:pt>
                <c:pt idx="817">
                  <c:v>35</c:v>
                </c:pt>
                <c:pt idx="818">
                  <c:v>98</c:v>
                </c:pt>
                <c:pt idx="819">
                  <c:v>25</c:v>
                </c:pt>
                <c:pt idx="820">
                  <c:v>26</c:v>
                </c:pt>
                <c:pt idx="821">
                  <c:v>25</c:v>
                </c:pt>
                <c:pt idx="822">
                  <c:v>25</c:v>
                </c:pt>
                <c:pt idx="823">
                  <c:v>93</c:v>
                </c:pt>
                <c:pt idx="824">
                  <c:v>11</c:v>
                </c:pt>
                <c:pt idx="825">
                  <c:v>91</c:v>
                </c:pt>
                <c:pt idx="826">
                  <c:v>58</c:v>
                </c:pt>
                <c:pt idx="827">
                  <c:v>27</c:v>
                </c:pt>
                <c:pt idx="828">
                  <c:v>27</c:v>
                </c:pt>
                <c:pt idx="829">
                  <c:v>46</c:v>
                </c:pt>
                <c:pt idx="830">
                  <c:v>46</c:v>
                </c:pt>
                <c:pt idx="831">
                  <c:v>75</c:v>
                </c:pt>
                <c:pt idx="832">
                  <c:v>50</c:v>
                </c:pt>
                <c:pt idx="833">
                  <c:v>46</c:v>
                </c:pt>
                <c:pt idx="834">
                  <c:v>35</c:v>
                </c:pt>
                <c:pt idx="835">
                  <c:v>38</c:v>
                </c:pt>
                <c:pt idx="836">
                  <c:v>41</c:v>
                </c:pt>
                <c:pt idx="837">
                  <c:v>45</c:v>
                </c:pt>
                <c:pt idx="838">
                  <c:v>28</c:v>
                </c:pt>
                <c:pt idx="839">
                  <c:v>32</c:v>
                </c:pt>
                <c:pt idx="840">
                  <c:v>53</c:v>
                </c:pt>
                <c:pt idx="841">
                  <c:v>47</c:v>
                </c:pt>
                <c:pt idx="842">
                  <c:v>77</c:v>
                </c:pt>
                <c:pt idx="843">
                  <c:v>88</c:v>
                </c:pt>
                <c:pt idx="844">
                  <c:v>26</c:v>
                </c:pt>
                <c:pt idx="846">
                  <c:v>36</c:v>
                </c:pt>
                <c:pt idx="847">
                  <c:v>65</c:v>
                </c:pt>
                <c:pt idx="848">
                  <c:v>53</c:v>
                </c:pt>
                <c:pt idx="849">
                  <c:v>53</c:v>
                </c:pt>
                <c:pt idx="850">
                  <c:v>52</c:v>
                </c:pt>
                <c:pt idx="851">
                  <c:v>52</c:v>
                </c:pt>
                <c:pt idx="852">
                  <c:v>76</c:v>
                </c:pt>
                <c:pt idx="853">
                  <c:v>48</c:v>
                </c:pt>
                <c:pt idx="854">
                  <c:v>50</c:v>
                </c:pt>
                <c:pt idx="855">
                  <c:v>24</c:v>
                </c:pt>
                <c:pt idx="856">
                  <c:v>81</c:v>
                </c:pt>
                <c:pt idx="857">
                  <c:v>57</c:v>
                </c:pt>
                <c:pt idx="858">
                  <c:v>44</c:v>
                </c:pt>
                <c:pt idx="859">
                  <c:v>28</c:v>
                </c:pt>
                <c:pt idx="860">
                  <c:v>75</c:v>
                </c:pt>
                <c:pt idx="861">
                  <c:v>54</c:v>
                </c:pt>
                <c:pt idx="862">
                  <c:v>54</c:v>
                </c:pt>
                <c:pt idx="863">
                  <c:v>30</c:v>
                </c:pt>
                <c:pt idx="864">
                  <c:v>28</c:v>
                </c:pt>
                <c:pt idx="865">
                  <c:v>55</c:v>
                </c:pt>
                <c:pt idx="866">
                  <c:v>49</c:v>
                </c:pt>
                <c:pt idx="867">
                  <c:v>84</c:v>
                </c:pt>
                <c:pt idx="868">
                  <c:v>79</c:v>
                </c:pt>
                <c:pt idx="869">
                  <c:v>82</c:v>
                </c:pt>
                <c:pt idx="870">
                  <c:v>59</c:v>
                </c:pt>
                <c:pt idx="871">
                  <c:v>41</c:v>
                </c:pt>
                <c:pt idx="872">
                  <c:v>54</c:v>
                </c:pt>
                <c:pt idx="873">
                  <c:v>40</c:v>
                </c:pt>
                <c:pt idx="874">
                  <c:v>95</c:v>
                </c:pt>
                <c:pt idx="875">
                  <c:v>89</c:v>
                </c:pt>
                <c:pt idx="876">
                  <c:v>35</c:v>
                </c:pt>
                <c:pt idx="877">
                  <c:v>28</c:v>
                </c:pt>
                <c:pt idx="878">
                  <c:v>32</c:v>
                </c:pt>
                <c:pt idx="879">
                  <c:v>27</c:v>
                </c:pt>
                <c:pt idx="880">
                  <c:v>43</c:v>
                </c:pt>
                <c:pt idx="881">
                  <c:v>91</c:v>
                </c:pt>
                <c:pt idx="882">
                  <c:v>33</c:v>
                </c:pt>
                <c:pt idx="883">
                  <c:v>42</c:v>
                </c:pt>
                <c:pt idx="884">
                  <c:v>35</c:v>
                </c:pt>
                <c:pt idx="885">
                  <c:v>93</c:v>
                </c:pt>
                <c:pt idx="886">
                  <c:v>27</c:v>
                </c:pt>
                <c:pt idx="887">
                  <c:v>22</c:v>
                </c:pt>
                <c:pt idx="888">
                  <c:v>43</c:v>
                </c:pt>
                <c:pt idx="889">
                  <c:v>89</c:v>
                </c:pt>
                <c:pt idx="890">
                  <c:v>20</c:v>
                </c:pt>
                <c:pt idx="891">
                  <c:v>16</c:v>
                </c:pt>
                <c:pt idx="892">
                  <c:v>44</c:v>
                </c:pt>
                <c:pt idx="893">
                  <c:v>42</c:v>
                </c:pt>
                <c:pt idx="894">
                  <c:v>42</c:v>
                </c:pt>
                <c:pt idx="895">
                  <c:v>51</c:v>
                </c:pt>
                <c:pt idx="896">
                  <c:v>33</c:v>
                </c:pt>
                <c:pt idx="897">
                  <c:v>32</c:v>
                </c:pt>
                <c:pt idx="898">
                  <c:v>54</c:v>
                </c:pt>
                <c:pt idx="899">
                  <c:v>36</c:v>
                </c:pt>
                <c:pt idx="900">
                  <c:v>39</c:v>
                </c:pt>
                <c:pt idx="901">
                  <c:v>82</c:v>
                </c:pt>
                <c:pt idx="903">
                  <c:v>38</c:v>
                </c:pt>
                <c:pt idx="904">
                  <c:v>38</c:v>
                </c:pt>
                <c:pt idx="905">
                  <c:v>51</c:v>
                </c:pt>
                <c:pt idx="906">
                  <c:v>49</c:v>
                </c:pt>
                <c:pt idx="907">
                  <c:v>56</c:v>
                </c:pt>
                <c:pt idx="908">
                  <c:v>76</c:v>
                </c:pt>
                <c:pt idx="909">
                  <c:v>53</c:v>
                </c:pt>
                <c:pt idx="910">
                  <c:v>61</c:v>
                </c:pt>
                <c:pt idx="911">
                  <c:v>59</c:v>
                </c:pt>
                <c:pt idx="912">
                  <c:v>11</c:v>
                </c:pt>
                <c:pt idx="913">
                  <c:v>95</c:v>
                </c:pt>
                <c:pt idx="914">
                  <c:v>55</c:v>
                </c:pt>
                <c:pt idx="915">
                  <c:v>58</c:v>
                </c:pt>
                <c:pt idx="916">
                  <c:v>42</c:v>
                </c:pt>
                <c:pt idx="917">
                  <c:v>40</c:v>
                </c:pt>
                <c:pt idx="918">
                  <c:v>2</c:v>
                </c:pt>
                <c:pt idx="919">
                  <c:v>63</c:v>
                </c:pt>
                <c:pt idx="920">
                  <c:v>27</c:v>
                </c:pt>
                <c:pt idx="921">
                  <c:v>29</c:v>
                </c:pt>
                <c:pt idx="922">
                  <c:v>44</c:v>
                </c:pt>
                <c:pt idx="923">
                  <c:v>36</c:v>
                </c:pt>
                <c:pt idx="924">
                  <c:v>42</c:v>
                </c:pt>
                <c:pt idx="925">
                  <c:v>42</c:v>
                </c:pt>
                <c:pt idx="926">
                  <c:v>48</c:v>
                </c:pt>
                <c:pt idx="927">
                  <c:v>43</c:v>
                </c:pt>
                <c:pt idx="928">
                  <c:v>35</c:v>
                </c:pt>
                <c:pt idx="929">
                  <c:v>37</c:v>
                </c:pt>
                <c:pt idx="930">
                  <c:v>23</c:v>
                </c:pt>
                <c:pt idx="931">
                  <c:v>20</c:v>
                </c:pt>
                <c:pt idx="932">
                  <c:v>41</c:v>
                </c:pt>
                <c:pt idx="933">
                  <c:v>84</c:v>
                </c:pt>
                <c:pt idx="934">
                  <c:v>26</c:v>
                </c:pt>
                <c:pt idx="935">
                  <c:v>94</c:v>
                </c:pt>
                <c:pt idx="936">
                  <c:v>52</c:v>
                </c:pt>
                <c:pt idx="937">
                  <c:v>60</c:v>
                </c:pt>
                <c:pt idx="938">
                  <c:v>47</c:v>
                </c:pt>
                <c:pt idx="939">
                  <c:v>31</c:v>
                </c:pt>
                <c:pt idx="940">
                  <c:v>41</c:v>
                </c:pt>
                <c:pt idx="941">
                  <c:v>50</c:v>
                </c:pt>
                <c:pt idx="942">
                  <c:v>93</c:v>
                </c:pt>
                <c:pt idx="943">
                  <c:v>76</c:v>
                </c:pt>
                <c:pt idx="944">
                  <c:v>76</c:v>
                </c:pt>
                <c:pt idx="945">
                  <c:v>69</c:v>
                </c:pt>
                <c:pt idx="946">
                  <c:v>57</c:v>
                </c:pt>
                <c:pt idx="947">
                  <c:v>48</c:v>
                </c:pt>
                <c:pt idx="948">
                  <c:v>46</c:v>
                </c:pt>
                <c:pt idx="949">
                  <c:v>45</c:v>
                </c:pt>
                <c:pt idx="950">
                  <c:v>50</c:v>
                </c:pt>
                <c:pt idx="951">
                  <c:v>43</c:v>
                </c:pt>
                <c:pt idx="952">
                  <c:v>42</c:v>
                </c:pt>
                <c:pt idx="953">
                  <c:v>96</c:v>
                </c:pt>
                <c:pt idx="954">
                  <c:v>18</c:v>
                </c:pt>
                <c:pt idx="955">
                  <c:v>11</c:v>
                </c:pt>
                <c:pt idx="956">
                  <c:v>83</c:v>
                </c:pt>
                <c:pt idx="957">
                  <c:v>37</c:v>
                </c:pt>
                <c:pt idx="958">
                  <c:v>26</c:v>
                </c:pt>
                <c:pt idx="959">
                  <c:v>45</c:v>
                </c:pt>
                <c:pt idx="960">
                  <c:v>47</c:v>
                </c:pt>
                <c:pt idx="961">
                  <c:v>36</c:v>
                </c:pt>
                <c:pt idx="962">
                  <c:v>27</c:v>
                </c:pt>
                <c:pt idx="963">
                  <c:v>27</c:v>
                </c:pt>
                <c:pt idx="964">
                  <c:v>21</c:v>
                </c:pt>
                <c:pt idx="965">
                  <c:v>32</c:v>
                </c:pt>
                <c:pt idx="966">
                  <c:v>32</c:v>
                </c:pt>
                <c:pt idx="967">
                  <c:v>14</c:v>
                </c:pt>
                <c:pt idx="968">
                  <c:v>14</c:v>
                </c:pt>
                <c:pt idx="969">
                  <c:v>55</c:v>
                </c:pt>
                <c:pt idx="970">
                  <c:v>66</c:v>
                </c:pt>
                <c:pt idx="971">
                  <c:v>97</c:v>
                </c:pt>
                <c:pt idx="972">
                  <c:v>56</c:v>
                </c:pt>
                <c:pt idx="973">
                  <c:v>92</c:v>
                </c:pt>
                <c:pt idx="974">
                  <c:v>58</c:v>
                </c:pt>
                <c:pt idx="975">
                  <c:v>67</c:v>
                </c:pt>
                <c:pt idx="976">
                  <c:v>81</c:v>
                </c:pt>
                <c:pt idx="977">
                  <c:v>45</c:v>
                </c:pt>
                <c:pt idx="978">
                  <c:v>17</c:v>
                </c:pt>
                <c:pt idx="979">
                  <c:v>16</c:v>
                </c:pt>
                <c:pt idx="980">
                  <c:v>63</c:v>
                </c:pt>
                <c:pt idx="981">
                  <c:v>13</c:v>
                </c:pt>
                <c:pt idx="982">
                  <c:v>63</c:v>
                </c:pt>
                <c:pt idx="983">
                  <c:v>68</c:v>
                </c:pt>
                <c:pt idx="984">
                  <c:v>48</c:v>
                </c:pt>
                <c:pt idx="985">
                  <c:v>47</c:v>
                </c:pt>
                <c:pt idx="986">
                  <c:v>85</c:v>
                </c:pt>
                <c:pt idx="987">
                  <c:v>65</c:v>
                </c:pt>
                <c:pt idx="988">
                  <c:v>32</c:v>
                </c:pt>
                <c:pt idx="989">
                  <c:v>30</c:v>
                </c:pt>
                <c:pt idx="990">
                  <c:v>27</c:v>
                </c:pt>
                <c:pt idx="991">
                  <c:v>27</c:v>
                </c:pt>
                <c:pt idx="992">
                  <c:v>65</c:v>
                </c:pt>
                <c:pt idx="993">
                  <c:v>52</c:v>
                </c:pt>
                <c:pt idx="994">
                  <c:v>83</c:v>
                </c:pt>
                <c:pt idx="995">
                  <c:v>19</c:v>
                </c:pt>
                <c:pt idx="996">
                  <c:v>14</c:v>
                </c:pt>
                <c:pt idx="997">
                  <c:v>45</c:v>
                </c:pt>
                <c:pt idx="998">
                  <c:v>41</c:v>
                </c:pt>
                <c:pt idx="999">
                  <c:v>85</c:v>
                </c:pt>
                <c:pt idx="1000">
                  <c:v>68</c:v>
                </c:pt>
                <c:pt idx="1001">
                  <c:v>95</c:v>
                </c:pt>
                <c:pt idx="1002">
                  <c:v>44</c:v>
                </c:pt>
                <c:pt idx="1003">
                  <c:v>88</c:v>
                </c:pt>
                <c:pt idx="1004">
                  <c:v>38</c:v>
                </c:pt>
                <c:pt idx="1005">
                  <c:v>46</c:v>
                </c:pt>
                <c:pt idx="1006">
                  <c:v>61</c:v>
                </c:pt>
                <c:pt idx="1007">
                  <c:v>71</c:v>
                </c:pt>
                <c:pt idx="1008">
                  <c:v>47</c:v>
                </c:pt>
                <c:pt idx="1009">
                  <c:v>41</c:v>
                </c:pt>
                <c:pt idx="1010">
                  <c:v>38</c:v>
                </c:pt>
                <c:pt idx="1011">
                  <c:v>14</c:v>
                </c:pt>
                <c:pt idx="1012">
                  <c:v>82</c:v>
                </c:pt>
                <c:pt idx="1013">
                  <c:v>72</c:v>
                </c:pt>
                <c:pt idx="1014">
                  <c:v>49</c:v>
                </c:pt>
                <c:pt idx="1015">
                  <c:v>55</c:v>
                </c:pt>
                <c:pt idx="1016">
                  <c:v>36</c:v>
                </c:pt>
                <c:pt idx="1017">
                  <c:v>41</c:v>
                </c:pt>
                <c:pt idx="1018">
                  <c:v>43</c:v>
                </c:pt>
                <c:pt idx="1019">
                  <c:v>21</c:v>
                </c:pt>
                <c:pt idx="1020">
                  <c:v>25</c:v>
                </c:pt>
                <c:pt idx="1021">
                  <c:v>95</c:v>
                </c:pt>
                <c:pt idx="1022">
                  <c:v>42</c:v>
                </c:pt>
                <c:pt idx="1023">
                  <c:v>65</c:v>
                </c:pt>
                <c:pt idx="1024">
                  <c:v>85</c:v>
                </c:pt>
                <c:pt idx="1025">
                  <c:v>74</c:v>
                </c:pt>
                <c:pt idx="1026">
                  <c:v>43</c:v>
                </c:pt>
                <c:pt idx="1027">
                  <c:v>39</c:v>
                </c:pt>
                <c:pt idx="1028">
                  <c:v>64</c:v>
                </c:pt>
                <c:pt idx="1029">
                  <c:v>19</c:v>
                </c:pt>
                <c:pt idx="1030">
                  <c:v>19</c:v>
                </c:pt>
                <c:pt idx="1031">
                  <c:v>46</c:v>
                </c:pt>
                <c:pt idx="1032">
                  <c:v>33</c:v>
                </c:pt>
                <c:pt idx="1033">
                  <c:v>13</c:v>
                </c:pt>
                <c:pt idx="1034">
                  <c:v>15</c:v>
                </c:pt>
                <c:pt idx="1035">
                  <c:v>26</c:v>
                </c:pt>
                <c:pt idx="1036">
                  <c:v>79</c:v>
                </c:pt>
                <c:pt idx="1037">
                  <c:v>42</c:v>
                </c:pt>
                <c:pt idx="1038">
                  <c:v>42</c:v>
                </c:pt>
                <c:pt idx="1039">
                  <c:v>22</c:v>
                </c:pt>
                <c:pt idx="1040">
                  <c:v>22</c:v>
                </c:pt>
                <c:pt idx="1041">
                  <c:v>93</c:v>
                </c:pt>
                <c:pt idx="1042">
                  <c:v>25</c:v>
                </c:pt>
                <c:pt idx="1043">
                  <c:v>69</c:v>
                </c:pt>
                <c:pt idx="1044">
                  <c:v>25</c:v>
                </c:pt>
                <c:pt idx="1045">
                  <c:v>70</c:v>
                </c:pt>
                <c:pt idx="1046">
                  <c:v>79</c:v>
                </c:pt>
                <c:pt idx="1047">
                  <c:v>37</c:v>
                </c:pt>
                <c:pt idx="1048">
                  <c:v>42</c:v>
                </c:pt>
                <c:pt idx="1049">
                  <c:v>54</c:v>
                </c:pt>
                <c:pt idx="1050">
                  <c:v>47</c:v>
                </c:pt>
                <c:pt idx="1051">
                  <c:v>55</c:v>
                </c:pt>
                <c:pt idx="1052">
                  <c:v>52</c:v>
                </c:pt>
                <c:pt idx="1053">
                  <c:v>52</c:v>
                </c:pt>
                <c:pt idx="1054">
                  <c:v>52</c:v>
                </c:pt>
                <c:pt idx="1055">
                  <c:v>49</c:v>
                </c:pt>
                <c:pt idx="1056">
                  <c:v>31</c:v>
                </c:pt>
                <c:pt idx="1057">
                  <c:v>92</c:v>
                </c:pt>
                <c:pt idx="1058">
                  <c:v>79</c:v>
                </c:pt>
                <c:pt idx="1059">
                  <c:v>44</c:v>
                </c:pt>
                <c:pt idx="1060">
                  <c:v>40</c:v>
                </c:pt>
                <c:pt idx="1061">
                  <c:v>89</c:v>
                </c:pt>
                <c:pt idx="1062">
                  <c:v>38</c:v>
                </c:pt>
                <c:pt idx="1063">
                  <c:v>30</c:v>
                </c:pt>
                <c:pt idx="1064">
                  <c:v>45</c:v>
                </c:pt>
                <c:pt idx="1065">
                  <c:v>47</c:v>
                </c:pt>
                <c:pt idx="1066">
                  <c:v>76</c:v>
                </c:pt>
                <c:pt idx="1067">
                  <c:v>45</c:v>
                </c:pt>
                <c:pt idx="1068">
                  <c:v>90</c:v>
                </c:pt>
                <c:pt idx="1069">
                  <c:v>12</c:v>
                </c:pt>
                <c:pt idx="1070">
                  <c:v>15</c:v>
                </c:pt>
                <c:pt idx="1071">
                  <c:v>33</c:v>
                </c:pt>
                <c:pt idx="1072">
                  <c:v>62</c:v>
                </c:pt>
                <c:pt idx="1073">
                  <c:v>52</c:v>
                </c:pt>
                <c:pt idx="1074">
                  <c:v>45</c:v>
                </c:pt>
                <c:pt idx="1075">
                  <c:v>45</c:v>
                </c:pt>
                <c:pt idx="1076">
                  <c:v>56</c:v>
                </c:pt>
                <c:pt idx="1077">
                  <c:v>56</c:v>
                </c:pt>
                <c:pt idx="1078">
                  <c:v>89</c:v>
                </c:pt>
                <c:pt idx="1079">
                  <c:v>82</c:v>
                </c:pt>
                <c:pt idx="1080">
                  <c:v>30</c:v>
                </c:pt>
                <c:pt idx="1081">
                  <c:v>18</c:v>
                </c:pt>
                <c:pt idx="1082">
                  <c:v>19</c:v>
                </c:pt>
                <c:pt idx="1083">
                  <c:v>94</c:v>
                </c:pt>
                <c:pt idx="1084">
                  <c:v>21</c:v>
                </c:pt>
                <c:pt idx="1085">
                  <c:v>23</c:v>
                </c:pt>
                <c:pt idx="1086">
                  <c:v>54</c:v>
                </c:pt>
                <c:pt idx="1087">
                  <c:v>54</c:v>
                </c:pt>
                <c:pt idx="1088">
                  <c:v>60</c:v>
                </c:pt>
                <c:pt idx="1089">
                  <c:v>40</c:v>
                </c:pt>
                <c:pt idx="1090">
                  <c:v>39</c:v>
                </c:pt>
                <c:pt idx="1091">
                  <c:v>35</c:v>
                </c:pt>
                <c:pt idx="1092">
                  <c:v>7</c:v>
                </c:pt>
                <c:pt idx="1093">
                  <c:v>33</c:v>
                </c:pt>
                <c:pt idx="1094">
                  <c:v>39</c:v>
                </c:pt>
                <c:pt idx="1095">
                  <c:v>47</c:v>
                </c:pt>
                <c:pt idx="1096">
                  <c:v>42</c:v>
                </c:pt>
                <c:pt idx="1097">
                  <c:v>60</c:v>
                </c:pt>
                <c:pt idx="1098">
                  <c:v>60</c:v>
                </c:pt>
                <c:pt idx="1099">
                  <c:v>43</c:v>
                </c:pt>
                <c:pt idx="1100">
                  <c:v>46</c:v>
                </c:pt>
                <c:pt idx="1101">
                  <c:v>82</c:v>
                </c:pt>
                <c:pt idx="1102">
                  <c:v>17</c:v>
                </c:pt>
                <c:pt idx="1103">
                  <c:v>19</c:v>
                </c:pt>
                <c:pt idx="1104">
                  <c:v>20</c:v>
                </c:pt>
                <c:pt idx="1105">
                  <c:v>20</c:v>
                </c:pt>
                <c:pt idx="1106">
                  <c:v>39</c:v>
                </c:pt>
                <c:pt idx="1107">
                  <c:v>39</c:v>
                </c:pt>
                <c:pt idx="1108">
                  <c:v>32</c:v>
                </c:pt>
                <c:pt idx="1109">
                  <c:v>26</c:v>
                </c:pt>
                <c:pt idx="1110">
                  <c:v>48</c:v>
                </c:pt>
                <c:pt idx="1111">
                  <c:v>43</c:v>
                </c:pt>
                <c:pt idx="1112">
                  <c:v>67</c:v>
                </c:pt>
                <c:pt idx="1113">
                  <c:v>51</c:v>
                </c:pt>
                <c:pt idx="1114">
                  <c:v>59</c:v>
                </c:pt>
                <c:pt idx="1115">
                  <c:v>46</c:v>
                </c:pt>
                <c:pt idx="1116">
                  <c:v>44</c:v>
                </c:pt>
                <c:pt idx="1117">
                  <c:v>40</c:v>
                </c:pt>
                <c:pt idx="1118">
                  <c:v>72</c:v>
                </c:pt>
                <c:pt idx="1119">
                  <c:v>45</c:v>
                </c:pt>
                <c:pt idx="1120">
                  <c:v>46</c:v>
                </c:pt>
                <c:pt idx="1121">
                  <c:v>90</c:v>
                </c:pt>
                <c:pt idx="1122">
                  <c:v>39</c:v>
                </c:pt>
                <c:pt idx="1123">
                  <c:v>98</c:v>
                </c:pt>
                <c:pt idx="1124">
                  <c:v>33</c:v>
                </c:pt>
                <c:pt idx="1125">
                  <c:v>47</c:v>
                </c:pt>
                <c:pt idx="1126">
                  <c:v>47</c:v>
                </c:pt>
                <c:pt idx="1127">
                  <c:v>75</c:v>
                </c:pt>
                <c:pt idx="1128">
                  <c:v>91</c:v>
                </c:pt>
                <c:pt idx="1129">
                  <c:v>17</c:v>
                </c:pt>
                <c:pt idx="1130">
                  <c:v>58</c:v>
                </c:pt>
                <c:pt idx="1131">
                  <c:v>62</c:v>
                </c:pt>
                <c:pt idx="1132">
                  <c:v>66</c:v>
                </c:pt>
                <c:pt idx="1133">
                  <c:v>42</c:v>
                </c:pt>
                <c:pt idx="1134">
                  <c:v>43</c:v>
                </c:pt>
                <c:pt idx="1135">
                  <c:v>49</c:v>
                </c:pt>
                <c:pt idx="1136">
                  <c:v>30</c:v>
                </c:pt>
                <c:pt idx="1137">
                  <c:v>30</c:v>
                </c:pt>
                <c:pt idx="1138">
                  <c:v>50</c:v>
                </c:pt>
                <c:pt idx="1139">
                  <c:v>43</c:v>
                </c:pt>
                <c:pt idx="1140">
                  <c:v>96</c:v>
                </c:pt>
                <c:pt idx="1141">
                  <c:v>44</c:v>
                </c:pt>
                <c:pt idx="1142">
                  <c:v>44</c:v>
                </c:pt>
                <c:pt idx="1143">
                  <c:v>46</c:v>
                </c:pt>
                <c:pt idx="1144">
                  <c:v>46</c:v>
                </c:pt>
                <c:pt idx="1145">
                  <c:v>25</c:v>
                </c:pt>
                <c:pt idx="1146">
                  <c:v>21</c:v>
                </c:pt>
                <c:pt idx="1147">
                  <c:v>49</c:v>
                </c:pt>
                <c:pt idx="1148">
                  <c:v>38</c:v>
                </c:pt>
                <c:pt idx="1149">
                  <c:v>30</c:v>
                </c:pt>
                <c:pt idx="1150">
                  <c:v>79</c:v>
                </c:pt>
                <c:pt idx="1151">
                  <c:v>38</c:v>
                </c:pt>
                <c:pt idx="1152">
                  <c:v>37</c:v>
                </c:pt>
                <c:pt idx="1153">
                  <c:v>45</c:v>
                </c:pt>
                <c:pt idx="1154">
                  <c:v>46</c:v>
                </c:pt>
                <c:pt idx="1155">
                  <c:v>41</c:v>
                </c:pt>
                <c:pt idx="1156">
                  <c:v>38</c:v>
                </c:pt>
                <c:pt idx="1157">
                  <c:v>41</c:v>
                </c:pt>
                <c:pt idx="1158">
                  <c:v>30</c:v>
                </c:pt>
                <c:pt idx="1159">
                  <c:v>42</c:v>
                </c:pt>
                <c:pt idx="1160">
                  <c:v>16</c:v>
                </c:pt>
                <c:pt idx="1161">
                  <c:v>14</c:v>
                </c:pt>
                <c:pt idx="1162">
                  <c:v>35</c:v>
                </c:pt>
                <c:pt idx="1163">
                  <c:v>34</c:v>
                </c:pt>
                <c:pt idx="1164">
                  <c:v>57</c:v>
                </c:pt>
                <c:pt idx="1165">
                  <c:v>48</c:v>
                </c:pt>
                <c:pt idx="1166">
                  <c:v>25</c:v>
                </c:pt>
                <c:pt idx="1167">
                  <c:v>25</c:v>
                </c:pt>
                <c:pt idx="1168">
                  <c:v>47</c:v>
                </c:pt>
                <c:pt idx="1169">
                  <c:v>46</c:v>
                </c:pt>
                <c:pt idx="1170">
                  <c:v>67</c:v>
                </c:pt>
                <c:pt idx="1171">
                  <c:v>37</c:v>
                </c:pt>
                <c:pt idx="1172">
                  <c:v>31</c:v>
                </c:pt>
                <c:pt idx="1173">
                  <c:v>64</c:v>
                </c:pt>
                <c:pt idx="1174">
                  <c:v>52</c:v>
                </c:pt>
                <c:pt idx="1175">
                  <c:v>61</c:v>
                </c:pt>
                <c:pt idx="1176">
                  <c:v>77</c:v>
                </c:pt>
                <c:pt idx="1177">
                  <c:v>39</c:v>
                </c:pt>
                <c:pt idx="1178">
                  <c:v>70</c:v>
                </c:pt>
                <c:pt idx="1179">
                  <c:v>15</c:v>
                </c:pt>
                <c:pt idx="1180">
                  <c:v>17</c:v>
                </c:pt>
                <c:pt idx="1181">
                  <c:v>38</c:v>
                </c:pt>
                <c:pt idx="1182">
                  <c:v>38</c:v>
                </c:pt>
                <c:pt idx="1183">
                  <c:v>87</c:v>
                </c:pt>
                <c:pt idx="1184">
                  <c:v>62</c:v>
                </c:pt>
                <c:pt idx="1185">
                  <c:v>33</c:v>
                </c:pt>
                <c:pt idx="1186">
                  <c:v>59</c:v>
                </c:pt>
                <c:pt idx="1187">
                  <c:v>35</c:v>
                </c:pt>
                <c:pt idx="1188">
                  <c:v>38</c:v>
                </c:pt>
                <c:pt idx="1189">
                  <c:v>47</c:v>
                </c:pt>
                <c:pt idx="1190">
                  <c:v>42</c:v>
                </c:pt>
                <c:pt idx="1191">
                  <c:v>36</c:v>
                </c:pt>
                <c:pt idx="1192">
                  <c:v>81</c:v>
                </c:pt>
                <c:pt idx="1193">
                  <c:v>42</c:v>
                </c:pt>
                <c:pt idx="1194">
                  <c:v>37</c:v>
                </c:pt>
                <c:pt idx="1195">
                  <c:v>32</c:v>
                </c:pt>
                <c:pt idx="1196">
                  <c:v>30</c:v>
                </c:pt>
                <c:pt idx="1197">
                  <c:v>39</c:v>
                </c:pt>
                <c:pt idx="1198">
                  <c:v>5</c:v>
                </c:pt>
                <c:pt idx="1199">
                  <c:v>62</c:v>
                </c:pt>
                <c:pt idx="1200">
                  <c:v>35</c:v>
                </c:pt>
                <c:pt idx="1201">
                  <c:v>25</c:v>
                </c:pt>
                <c:pt idx="1202">
                  <c:v>29</c:v>
                </c:pt>
                <c:pt idx="1203">
                  <c:v>30</c:v>
                </c:pt>
                <c:pt idx="1204">
                  <c:v>73</c:v>
                </c:pt>
                <c:pt idx="1205">
                  <c:v>58</c:v>
                </c:pt>
                <c:pt idx="1206">
                  <c:v>14</c:v>
                </c:pt>
                <c:pt idx="1207">
                  <c:v>12</c:v>
                </c:pt>
                <c:pt idx="1208">
                  <c:v>29</c:v>
                </c:pt>
                <c:pt idx="1209">
                  <c:v>32</c:v>
                </c:pt>
                <c:pt idx="1210">
                  <c:v>12</c:v>
                </c:pt>
                <c:pt idx="1211">
                  <c:v>10</c:v>
                </c:pt>
                <c:pt idx="1212">
                  <c:v>43</c:v>
                </c:pt>
                <c:pt idx="1213">
                  <c:v>45</c:v>
                </c:pt>
                <c:pt idx="1214">
                  <c:v>43</c:v>
                </c:pt>
                <c:pt idx="1215">
                  <c:v>90</c:v>
                </c:pt>
                <c:pt idx="1216">
                  <c:v>79</c:v>
                </c:pt>
                <c:pt idx="1217">
                  <c:v>80</c:v>
                </c:pt>
                <c:pt idx="1218">
                  <c:v>11</c:v>
                </c:pt>
                <c:pt idx="1219">
                  <c:v>46</c:v>
                </c:pt>
                <c:pt idx="1220">
                  <c:v>17</c:v>
                </c:pt>
                <c:pt idx="1221">
                  <c:v>18</c:v>
                </c:pt>
                <c:pt idx="1222">
                  <c:v>42</c:v>
                </c:pt>
                <c:pt idx="1223">
                  <c:v>38</c:v>
                </c:pt>
                <c:pt idx="1224">
                  <c:v>33</c:v>
                </c:pt>
                <c:pt idx="1225">
                  <c:v>36</c:v>
                </c:pt>
                <c:pt idx="1226">
                  <c:v>33</c:v>
                </c:pt>
                <c:pt idx="1227">
                  <c:v>33</c:v>
                </c:pt>
                <c:pt idx="1228">
                  <c:v>76</c:v>
                </c:pt>
                <c:pt idx="1229">
                  <c:v>45</c:v>
                </c:pt>
                <c:pt idx="1230">
                  <c:v>45</c:v>
                </c:pt>
                <c:pt idx="1231">
                  <c:v>50</c:v>
                </c:pt>
                <c:pt idx="1232">
                  <c:v>60</c:v>
                </c:pt>
                <c:pt idx="1233">
                  <c:v>71</c:v>
                </c:pt>
                <c:pt idx="1234">
                  <c:v>44</c:v>
                </c:pt>
                <c:pt idx="1235">
                  <c:v>44</c:v>
                </c:pt>
                <c:pt idx="1236">
                  <c:v>50</c:v>
                </c:pt>
                <c:pt idx="1237">
                  <c:v>92</c:v>
                </c:pt>
                <c:pt idx="1238">
                  <c:v>54</c:v>
                </c:pt>
                <c:pt idx="1239">
                  <c:v>30</c:v>
                </c:pt>
                <c:pt idx="1240">
                  <c:v>30</c:v>
                </c:pt>
                <c:pt idx="1241">
                  <c:v>87</c:v>
                </c:pt>
                <c:pt idx="1242">
                  <c:v>20</c:v>
                </c:pt>
                <c:pt idx="1243">
                  <c:v>22</c:v>
                </c:pt>
                <c:pt idx="1244">
                  <c:v>31</c:v>
                </c:pt>
                <c:pt idx="1245">
                  <c:v>85</c:v>
                </c:pt>
                <c:pt idx="1246">
                  <c:v>15</c:v>
                </c:pt>
                <c:pt idx="1247">
                  <c:v>18</c:v>
                </c:pt>
                <c:pt idx="1248">
                  <c:v>8</c:v>
                </c:pt>
                <c:pt idx="1249">
                  <c:v>83</c:v>
                </c:pt>
                <c:pt idx="1250">
                  <c:v>85</c:v>
                </c:pt>
                <c:pt idx="1251">
                  <c:v>45</c:v>
                </c:pt>
                <c:pt idx="1252">
                  <c:v>12</c:v>
                </c:pt>
                <c:pt idx="1253">
                  <c:v>40</c:v>
                </c:pt>
                <c:pt idx="1254">
                  <c:v>52</c:v>
                </c:pt>
                <c:pt idx="1255">
                  <c:v>49</c:v>
                </c:pt>
                <c:pt idx="1256">
                  <c:v>44</c:v>
                </c:pt>
                <c:pt idx="1257">
                  <c:v>40</c:v>
                </c:pt>
                <c:pt idx="1258">
                  <c:v>10</c:v>
                </c:pt>
                <c:pt idx="1259">
                  <c:v>9</c:v>
                </c:pt>
                <c:pt idx="1260">
                  <c:v>11</c:v>
                </c:pt>
                <c:pt idx="1261">
                  <c:v>12</c:v>
                </c:pt>
                <c:pt idx="1262">
                  <c:v>33</c:v>
                </c:pt>
                <c:pt idx="1263">
                  <c:v>63</c:v>
                </c:pt>
                <c:pt idx="1264">
                  <c:v>43</c:v>
                </c:pt>
                <c:pt idx="1265">
                  <c:v>39</c:v>
                </c:pt>
                <c:pt idx="1266">
                  <c:v>36</c:v>
                </c:pt>
                <c:pt idx="1267">
                  <c:v>0</c:v>
                </c:pt>
                <c:pt idx="1268">
                  <c:v>1</c:v>
                </c:pt>
                <c:pt idx="1269">
                  <c:v>48</c:v>
                </c:pt>
                <c:pt idx="1270">
                  <c:v>23</c:v>
                </c:pt>
                <c:pt idx="1271">
                  <c:v>25</c:v>
                </c:pt>
                <c:pt idx="1272">
                  <c:v>9</c:v>
                </c:pt>
                <c:pt idx="1273">
                  <c:v>13</c:v>
                </c:pt>
                <c:pt idx="1274">
                  <c:v>72</c:v>
                </c:pt>
                <c:pt idx="1275">
                  <c:v>45</c:v>
                </c:pt>
                <c:pt idx="1276">
                  <c:v>45</c:v>
                </c:pt>
                <c:pt idx="1277">
                  <c:v>96</c:v>
                </c:pt>
                <c:pt idx="1278">
                  <c:v>89</c:v>
                </c:pt>
                <c:pt idx="1279">
                  <c:v>47</c:v>
                </c:pt>
                <c:pt idx="1280">
                  <c:v>39</c:v>
                </c:pt>
                <c:pt idx="1281">
                  <c:v>44</c:v>
                </c:pt>
                <c:pt idx="1282">
                  <c:v>27</c:v>
                </c:pt>
                <c:pt idx="1283">
                  <c:v>26</c:v>
                </c:pt>
                <c:pt idx="1284">
                  <c:v>38</c:v>
                </c:pt>
                <c:pt idx="1285">
                  <c:v>38</c:v>
                </c:pt>
                <c:pt idx="1286">
                  <c:v>88</c:v>
                </c:pt>
                <c:pt idx="1287">
                  <c:v>89</c:v>
                </c:pt>
                <c:pt idx="1288">
                  <c:v>51</c:v>
                </c:pt>
                <c:pt idx="1289">
                  <c:v>31</c:v>
                </c:pt>
                <c:pt idx="1290">
                  <c:v>31</c:v>
                </c:pt>
                <c:pt idx="1291">
                  <c:v>14</c:v>
                </c:pt>
                <c:pt idx="1292">
                  <c:v>16</c:v>
                </c:pt>
                <c:pt idx="1293">
                  <c:v>40</c:v>
                </c:pt>
                <c:pt idx="1294">
                  <c:v>26</c:v>
                </c:pt>
                <c:pt idx="1295">
                  <c:v>43</c:v>
                </c:pt>
                <c:pt idx="1296">
                  <c:v>57</c:v>
                </c:pt>
                <c:pt idx="1297">
                  <c:v>37</c:v>
                </c:pt>
                <c:pt idx="1298">
                  <c:v>11</c:v>
                </c:pt>
                <c:pt idx="1299">
                  <c:v>27</c:v>
                </c:pt>
                <c:pt idx="1300">
                  <c:v>22</c:v>
                </c:pt>
                <c:pt idx="1301">
                  <c:v>14</c:v>
                </c:pt>
                <c:pt idx="1302">
                  <c:v>16</c:v>
                </c:pt>
                <c:pt idx="1303">
                  <c:v>54</c:v>
                </c:pt>
                <c:pt idx="1304">
                  <c:v>32</c:v>
                </c:pt>
                <c:pt idx="1305">
                  <c:v>12</c:v>
                </c:pt>
                <c:pt idx="1306">
                  <c:v>67</c:v>
                </c:pt>
                <c:pt idx="1307">
                  <c:v>28</c:v>
                </c:pt>
                <c:pt idx="1308">
                  <c:v>32</c:v>
                </c:pt>
                <c:pt idx="1309">
                  <c:v>92</c:v>
                </c:pt>
                <c:pt idx="1310">
                  <c:v>28</c:v>
                </c:pt>
                <c:pt idx="1311">
                  <c:v>28</c:v>
                </c:pt>
                <c:pt idx="1312">
                  <c:v>70</c:v>
                </c:pt>
                <c:pt idx="1313">
                  <c:v>27</c:v>
                </c:pt>
                <c:pt idx="1314">
                  <c:v>55</c:v>
                </c:pt>
                <c:pt idx="1315">
                  <c:v>55</c:v>
                </c:pt>
                <c:pt idx="1316">
                  <c:v>59</c:v>
                </c:pt>
                <c:pt idx="1317">
                  <c:v>14</c:v>
                </c:pt>
                <c:pt idx="1318">
                  <c:v>96</c:v>
                </c:pt>
                <c:pt idx="1319">
                  <c:v>86</c:v>
                </c:pt>
                <c:pt idx="1320">
                  <c:v>31</c:v>
                </c:pt>
                <c:pt idx="1321">
                  <c:v>15</c:v>
                </c:pt>
                <c:pt idx="1322">
                  <c:v>7</c:v>
                </c:pt>
                <c:pt idx="1323">
                  <c:v>10</c:v>
                </c:pt>
                <c:pt idx="1324">
                  <c:v>26</c:v>
                </c:pt>
                <c:pt idx="1325">
                  <c:v>32</c:v>
                </c:pt>
                <c:pt idx="1326">
                  <c:v>28</c:v>
                </c:pt>
                <c:pt idx="1327">
                  <c:v>21</c:v>
                </c:pt>
                <c:pt idx="1328">
                  <c:v>22</c:v>
                </c:pt>
                <c:pt idx="1329">
                  <c:v>20</c:v>
                </c:pt>
                <c:pt idx="1330">
                  <c:v>20</c:v>
                </c:pt>
                <c:pt idx="1331">
                  <c:v>15</c:v>
                </c:pt>
                <c:pt idx="1332">
                  <c:v>21</c:v>
                </c:pt>
                <c:pt idx="1333">
                  <c:v>18</c:v>
                </c:pt>
                <c:pt idx="1334">
                  <c:v>21</c:v>
                </c:pt>
                <c:pt idx="1335">
                  <c:v>22</c:v>
                </c:pt>
                <c:pt idx="1336">
                  <c:v>5</c:v>
                </c:pt>
                <c:pt idx="1337">
                  <c:v>5</c:v>
                </c:pt>
                <c:pt idx="1338">
                  <c:v>39</c:v>
                </c:pt>
                <c:pt idx="1339">
                  <c:v>26</c:v>
                </c:pt>
                <c:pt idx="1340">
                  <c:v>17</c:v>
                </c:pt>
                <c:pt idx="1341">
                  <c:v>83</c:v>
                </c:pt>
                <c:pt idx="1342">
                  <c:v>33</c:v>
                </c:pt>
                <c:pt idx="1343">
                  <c:v>67</c:v>
                </c:pt>
                <c:pt idx="1344">
                  <c:v>40</c:v>
                </c:pt>
                <c:pt idx="1345">
                  <c:v>45</c:v>
                </c:pt>
                <c:pt idx="1346">
                  <c:v>44</c:v>
                </c:pt>
                <c:pt idx="1347">
                  <c:v>88</c:v>
                </c:pt>
                <c:pt idx="1348">
                  <c:v>30</c:v>
                </c:pt>
                <c:pt idx="1349">
                  <c:v>30</c:v>
                </c:pt>
                <c:pt idx="1350">
                  <c:v>27</c:v>
                </c:pt>
                <c:pt idx="1351">
                  <c:v>31</c:v>
                </c:pt>
                <c:pt idx="1352">
                  <c:v>29</c:v>
                </c:pt>
                <c:pt idx="1353">
                  <c:v>37</c:v>
                </c:pt>
                <c:pt idx="1354">
                  <c:v>45</c:v>
                </c:pt>
                <c:pt idx="1355">
                  <c:v>27</c:v>
                </c:pt>
                <c:pt idx="1356">
                  <c:v>37</c:v>
                </c:pt>
                <c:pt idx="1357">
                  <c:v>44</c:v>
                </c:pt>
                <c:pt idx="1358">
                  <c:v>36</c:v>
                </c:pt>
                <c:pt idx="1359">
                  <c:v>29</c:v>
                </c:pt>
                <c:pt idx="1360">
                  <c:v>74</c:v>
                </c:pt>
                <c:pt idx="1361">
                  <c:v>91</c:v>
                </c:pt>
                <c:pt idx="1362">
                  <c:v>17</c:v>
                </c:pt>
                <c:pt idx="1363">
                  <c:v>19</c:v>
                </c:pt>
                <c:pt idx="1364">
                  <c:v>22</c:v>
                </c:pt>
                <c:pt idx="1365">
                  <c:v>22</c:v>
                </c:pt>
                <c:pt idx="1366">
                  <c:v>53</c:v>
                </c:pt>
                <c:pt idx="1367">
                  <c:v>57</c:v>
                </c:pt>
                <c:pt idx="1368">
                  <c:v>18</c:v>
                </c:pt>
                <c:pt idx="1369">
                  <c:v>75</c:v>
                </c:pt>
                <c:pt idx="1370">
                  <c:v>65</c:v>
                </c:pt>
                <c:pt idx="1371">
                  <c:v>32</c:v>
                </c:pt>
                <c:pt idx="1372">
                  <c:v>36</c:v>
                </c:pt>
                <c:pt idx="1373">
                  <c:v>11</c:v>
                </c:pt>
                <c:pt idx="1374">
                  <c:v>11</c:v>
                </c:pt>
                <c:pt idx="1375">
                  <c:v>30</c:v>
                </c:pt>
                <c:pt idx="1376">
                  <c:v>40</c:v>
                </c:pt>
                <c:pt idx="1377">
                  <c:v>84</c:v>
                </c:pt>
                <c:pt idx="1378">
                  <c:v>85</c:v>
                </c:pt>
                <c:pt idx="1379">
                  <c:v>43</c:v>
                </c:pt>
                <c:pt idx="1380">
                  <c:v>18</c:v>
                </c:pt>
                <c:pt idx="1381">
                  <c:v>15</c:v>
                </c:pt>
                <c:pt idx="1382">
                  <c:v>35</c:v>
                </c:pt>
                <c:pt idx="1383">
                  <c:v>28</c:v>
                </c:pt>
                <c:pt idx="1384">
                  <c:v>35</c:v>
                </c:pt>
                <c:pt idx="1385">
                  <c:v>34</c:v>
                </c:pt>
                <c:pt idx="1386">
                  <c:v>31</c:v>
                </c:pt>
                <c:pt idx="1387">
                  <c:v>43</c:v>
                </c:pt>
                <c:pt idx="1388">
                  <c:v>21</c:v>
                </c:pt>
                <c:pt idx="1389">
                  <c:v>25</c:v>
                </c:pt>
                <c:pt idx="1390">
                  <c:v>23</c:v>
                </c:pt>
                <c:pt idx="1391">
                  <c:v>79</c:v>
                </c:pt>
                <c:pt idx="1392">
                  <c:v>57</c:v>
                </c:pt>
                <c:pt idx="1393">
                  <c:v>57</c:v>
                </c:pt>
                <c:pt idx="1394">
                  <c:v>39</c:v>
                </c:pt>
                <c:pt idx="1395">
                  <c:v>41</c:v>
                </c:pt>
                <c:pt idx="1396">
                  <c:v>35</c:v>
                </c:pt>
                <c:pt idx="1397">
                  <c:v>44</c:v>
                </c:pt>
                <c:pt idx="1398">
                  <c:v>47</c:v>
                </c:pt>
                <c:pt idx="1399">
                  <c:v>47</c:v>
                </c:pt>
                <c:pt idx="1400">
                  <c:v>58</c:v>
                </c:pt>
                <c:pt idx="1401">
                  <c:v>50</c:v>
                </c:pt>
                <c:pt idx="1402">
                  <c:v>30</c:v>
                </c:pt>
                <c:pt idx="1403">
                  <c:v>35</c:v>
                </c:pt>
                <c:pt idx="1405">
                  <c:v>6</c:v>
                </c:pt>
                <c:pt idx="1406">
                  <c:v>6</c:v>
                </c:pt>
                <c:pt idx="1407">
                  <c:v>13</c:v>
                </c:pt>
                <c:pt idx="1408">
                  <c:v>12</c:v>
                </c:pt>
                <c:pt idx="1409">
                  <c:v>27</c:v>
                </c:pt>
                <c:pt idx="1410">
                  <c:v>35</c:v>
                </c:pt>
                <c:pt idx="1411">
                  <c:v>43</c:v>
                </c:pt>
                <c:pt idx="1412">
                  <c:v>29</c:v>
                </c:pt>
                <c:pt idx="1413">
                  <c:v>25</c:v>
                </c:pt>
                <c:pt idx="1414">
                  <c:v>64</c:v>
                </c:pt>
                <c:pt idx="1415">
                  <c:v>9</c:v>
                </c:pt>
                <c:pt idx="1416">
                  <c:v>10</c:v>
                </c:pt>
                <c:pt idx="1417">
                  <c:v>21</c:v>
                </c:pt>
                <c:pt idx="1418">
                  <c:v>89</c:v>
                </c:pt>
                <c:pt idx="1419">
                  <c:v>38</c:v>
                </c:pt>
                <c:pt idx="1420">
                  <c:v>28</c:v>
                </c:pt>
                <c:pt idx="1421">
                  <c:v>28</c:v>
                </c:pt>
                <c:pt idx="1422">
                  <c:v>64</c:v>
                </c:pt>
                <c:pt idx="1423">
                  <c:v>55</c:v>
                </c:pt>
                <c:pt idx="1424">
                  <c:v>92</c:v>
                </c:pt>
                <c:pt idx="1425">
                  <c:v>19</c:v>
                </c:pt>
                <c:pt idx="1426">
                  <c:v>22</c:v>
                </c:pt>
                <c:pt idx="1427">
                  <c:v>72</c:v>
                </c:pt>
                <c:pt idx="1428">
                  <c:v>43</c:v>
                </c:pt>
                <c:pt idx="1429">
                  <c:v>42</c:v>
                </c:pt>
                <c:pt idx="1430">
                  <c:v>17</c:v>
                </c:pt>
                <c:pt idx="1431">
                  <c:v>39</c:v>
                </c:pt>
                <c:pt idx="1432">
                  <c:v>42</c:v>
                </c:pt>
                <c:pt idx="1433">
                  <c:v>20</c:v>
                </c:pt>
                <c:pt idx="1434">
                  <c:v>30</c:v>
                </c:pt>
                <c:pt idx="1435">
                  <c:v>30</c:v>
                </c:pt>
                <c:pt idx="1436">
                  <c:v>89</c:v>
                </c:pt>
                <c:pt idx="1437">
                  <c:v>45</c:v>
                </c:pt>
                <c:pt idx="1438">
                  <c:v>45</c:v>
                </c:pt>
                <c:pt idx="1439">
                  <c:v>69</c:v>
                </c:pt>
                <c:pt idx="1440">
                  <c:v>45</c:v>
                </c:pt>
                <c:pt idx="1441">
                  <c:v>54</c:v>
                </c:pt>
                <c:pt idx="1442">
                  <c:v>97</c:v>
                </c:pt>
                <c:pt idx="1443">
                  <c:v>42</c:v>
                </c:pt>
                <c:pt idx="1444">
                  <c:v>90</c:v>
                </c:pt>
                <c:pt idx="1445">
                  <c:v>78</c:v>
                </c:pt>
                <c:pt idx="1446">
                  <c:v>57</c:v>
                </c:pt>
                <c:pt idx="1447">
                  <c:v>65</c:v>
                </c:pt>
                <c:pt idx="1448">
                  <c:v>31</c:v>
                </c:pt>
                <c:pt idx="1449">
                  <c:v>31</c:v>
                </c:pt>
                <c:pt idx="1450">
                  <c:v>26</c:v>
                </c:pt>
                <c:pt idx="1451">
                  <c:v>12</c:v>
                </c:pt>
                <c:pt idx="1452">
                  <c:v>15</c:v>
                </c:pt>
                <c:pt idx="1453">
                  <c:v>44</c:v>
                </c:pt>
                <c:pt idx="1454">
                  <c:v>44</c:v>
                </c:pt>
                <c:pt idx="1455">
                  <c:v>23</c:v>
                </c:pt>
                <c:pt idx="1456">
                  <c:v>25</c:v>
                </c:pt>
                <c:pt idx="1457">
                  <c:v>5</c:v>
                </c:pt>
                <c:pt idx="1458">
                  <c:v>26</c:v>
                </c:pt>
                <c:pt idx="1459">
                  <c:v>61</c:v>
                </c:pt>
                <c:pt idx="1460">
                  <c:v>65</c:v>
                </c:pt>
                <c:pt idx="1461">
                  <c:v>40</c:v>
                </c:pt>
                <c:pt idx="1462">
                  <c:v>57</c:v>
                </c:pt>
                <c:pt idx="1463">
                  <c:v>63</c:v>
                </c:pt>
                <c:pt idx="1464">
                  <c:v>87</c:v>
                </c:pt>
                <c:pt idx="1465">
                  <c:v>18</c:v>
                </c:pt>
                <c:pt idx="1466">
                  <c:v>17</c:v>
                </c:pt>
                <c:pt idx="1467">
                  <c:v>38</c:v>
                </c:pt>
                <c:pt idx="1468">
                  <c:v>47</c:v>
                </c:pt>
                <c:pt idx="1469">
                  <c:v>51</c:v>
                </c:pt>
                <c:pt idx="1470">
                  <c:v>40</c:v>
                </c:pt>
                <c:pt idx="1471">
                  <c:v>40</c:v>
                </c:pt>
                <c:pt idx="1472">
                  <c:v>40</c:v>
                </c:pt>
                <c:pt idx="1473">
                  <c:v>35</c:v>
                </c:pt>
                <c:pt idx="1474">
                  <c:v>45</c:v>
                </c:pt>
                <c:pt idx="1475">
                  <c:v>33</c:v>
                </c:pt>
                <c:pt idx="1476">
                  <c:v>38</c:v>
                </c:pt>
                <c:pt idx="1477">
                  <c:v>44</c:v>
                </c:pt>
                <c:pt idx="1478">
                  <c:v>41</c:v>
                </c:pt>
                <c:pt idx="1479">
                  <c:v>84</c:v>
                </c:pt>
                <c:pt idx="1480">
                  <c:v>14</c:v>
                </c:pt>
                <c:pt idx="1481">
                  <c:v>11</c:v>
                </c:pt>
                <c:pt idx="1482">
                  <c:v>9</c:v>
                </c:pt>
                <c:pt idx="1483">
                  <c:v>13</c:v>
                </c:pt>
                <c:pt idx="1484">
                  <c:v>15</c:v>
                </c:pt>
                <c:pt idx="1485">
                  <c:v>40</c:v>
                </c:pt>
                <c:pt idx="1486">
                  <c:v>40</c:v>
                </c:pt>
                <c:pt idx="1487">
                  <c:v>77</c:v>
                </c:pt>
                <c:pt idx="1488">
                  <c:v>76</c:v>
                </c:pt>
                <c:pt idx="1489">
                  <c:v>33</c:v>
                </c:pt>
                <c:pt idx="1490">
                  <c:v>35</c:v>
                </c:pt>
                <c:pt idx="1491">
                  <c:v>36</c:v>
                </c:pt>
                <c:pt idx="1492">
                  <c:v>14</c:v>
                </c:pt>
                <c:pt idx="1493">
                  <c:v>12</c:v>
                </c:pt>
                <c:pt idx="1494">
                  <c:v>12</c:v>
                </c:pt>
                <c:pt idx="1495">
                  <c:v>12</c:v>
                </c:pt>
                <c:pt idx="1496">
                  <c:v>74</c:v>
                </c:pt>
                <c:pt idx="1497">
                  <c:v>10</c:v>
                </c:pt>
                <c:pt idx="1498">
                  <c:v>31</c:v>
                </c:pt>
                <c:pt idx="1499">
                  <c:v>27</c:v>
                </c:pt>
                <c:pt idx="1500">
                  <c:v>24</c:v>
                </c:pt>
                <c:pt idx="1501">
                  <c:v>30</c:v>
                </c:pt>
                <c:pt idx="1502">
                  <c:v>30</c:v>
                </c:pt>
                <c:pt idx="1503">
                  <c:v>18</c:v>
                </c:pt>
                <c:pt idx="1504">
                  <c:v>15</c:v>
                </c:pt>
                <c:pt idx="1505">
                  <c:v>23</c:v>
                </c:pt>
                <c:pt idx="1506">
                  <c:v>30</c:v>
                </c:pt>
                <c:pt idx="1507">
                  <c:v>30</c:v>
                </c:pt>
                <c:pt idx="1508">
                  <c:v>75</c:v>
                </c:pt>
                <c:pt idx="1509">
                  <c:v>59</c:v>
                </c:pt>
                <c:pt idx="1510">
                  <c:v>64</c:v>
                </c:pt>
                <c:pt idx="1511">
                  <c:v>53</c:v>
                </c:pt>
                <c:pt idx="1512">
                  <c:v>7</c:v>
                </c:pt>
                <c:pt idx="1513">
                  <c:v>7</c:v>
                </c:pt>
                <c:pt idx="1514">
                  <c:v>16</c:v>
                </c:pt>
                <c:pt idx="1515">
                  <c:v>14</c:v>
                </c:pt>
                <c:pt idx="1516">
                  <c:v>35</c:v>
                </c:pt>
                <c:pt idx="1517">
                  <c:v>59</c:v>
                </c:pt>
                <c:pt idx="1518">
                  <c:v>48</c:v>
                </c:pt>
                <c:pt idx="1519">
                  <c:v>18</c:v>
                </c:pt>
                <c:pt idx="1520">
                  <c:v>71</c:v>
                </c:pt>
                <c:pt idx="1521">
                  <c:v>35</c:v>
                </c:pt>
                <c:pt idx="1522">
                  <c:v>28</c:v>
                </c:pt>
                <c:pt idx="1523">
                  <c:v>26</c:v>
                </c:pt>
                <c:pt idx="1524">
                  <c:v>45</c:v>
                </c:pt>
                <c:pt idx="1525">
                  <c:v>56</c:v>
                </c:pt>
                <c:pt idx="1526">
                  <c:v>37</c:v>
                </c:pt>
                <c:pt idx="1527">
                  <c:v>47</c:v>
                </c:pt>
                <c:pt idx="1528">
                  <c:v>43</c:v>
                </c:pt>
                <c:pt idx="1529">
                  <c:v>34</c:v>
                </c:pt>
                <c:pt idx="1530">
                  <c:v>33</c:v>
                </c:pt>
                <c:pt idx="1531">
                  <c:v>11</c:v>
                </c:pt>
                <c:pt idx="1532">
                  <c:v>23</c:v>
                </c:pt>
                <c:pt idx="1533">
                  <c:v>59</c:v>
                </c:pt>
                <c:pt idx="1534">
                  <c:v>20</c:v>
                </c:pt>
                <c:pt idx="1535">
                  <c:v>21</c:v>
                </c:pt>
                <c:pt idx="1536">
                  <c:v>50</c:v>
                </c:pt>
                <c:pt idx="1537">
                  <c:v>50</c:v>
                </c:pt>
                <c:pt idx="1538">
                  <c:v>50</c:v>
                </c:pt>
                <c:pt idx="1539">
                  <c:v>25</c:v>
                </c:pt>
                <c:pt idx="1540">
                  <c:v>25</c:v>
                </c:pt>
                <c:pt idx="1541">
                  <c:v>16</c:v>
                </c:pt>
                <c:pt idx="1542">
                  <c:v>10</c:v>
                </c:pt>
                <c:pt idx="1543">
                  <c:v>5</c:v>
                </c:pt>
                <c:pt idx="1544">
                  <c:v>27</c:v>
                </c:pt>
                <c:pt idx="1545">
                  <c:v>3</c:v>
                </c:pt>
                <c:pt idx="1546">
                  <c:v>8</c:v>
                </c:pt>
                <c:pt idx="1547">
                  <c:v>32</c:v>
                </c:pt>
                <c:pt idx="1548">
                  <c:v>70</c:v>
                </c:pt>
                <c:pt idx="1549">
                  <c:v>42</c:v>
                </c:pt>
                <c:pt idx="1550">
                  <c:v>66</c:v>
                </c:pt>
                <c:pt idx="1551">
                  <c:v>66</c:v>
                </c:pt>
                <c:pt idx="1552">
                  <c:v>92</c:v>
                </c:pt>
                <c:pt idx="1553">
                  <c:v>32</c:v>
                </c:pt>
                <c:pt idx="1554">
                  <c:v>33</c:v>
                </c:pt>
                <c:pt idx="1555">
                  <c:v>32</c:v>
                </c:pt>
                <c:pt idx="1556">
                  <c:v>33</c:v>
                </c:pt>
                <c:pt idx="1557">
                  <c:v>40</c:v>
                </c:pt>
                <c:pt idx="1558">
                  <c:v>83</c:v>
                </c:pt>
                <c:pt idx="1559">
                  <c:v>62</c:v>
                </c:pt>
                <c:pt idx="1560">
                  <c:v>62</c:v>
                </c:pt>
                <c:pt idx="1561">
                  <c:v>56</c:v>
                </c:pt>
                <c:pt idx="1562">
                  <c:v>78</c:v>
                </c:pt>
                <c:pt idx="1563">
                  <c:v>66</c:v>
                </c:pt>
                <c:pt idx="1564">
                  <c:v>70</c:v>
                </c:pt>
                <c:pt idx="1565">
                  <c:v>35</c:v>
                </c:pt>
                <c:pt idx="1566">
                  <c:v>33</c:v>
                </c:pt>
                <c:pt idx="1567">
                  <c:v>25</c:v>
                </c:pt>
                <c:pt idx="1568">
                  <c:v>24</c:v>
                </c:pt>
                <c:pt idx="1569">
                  <c:v>13</c:v>
                </c:pt>
                <c:pt idx="1570">
                  <c:v>15</c:v>
                </c:pt>
                <c:pt idx="1571">
                  <c:v>23</c:v>
                </c:pt>
                <c:pt idx="1572">
                  <c:v>46</c:v>
                </c:pt>
                <c:pt idx="1573">
                  <c:v>20</c:v>
                </c:pt>
                <c:pt idx="1574">
                  <c:v>21</c:v>
                </c:pt>
                <c:pt idx="1575">
                  <c:v>88</c:v>
                </c:pt>
                <c:pt idx="1576">
                  <c:v>12</c:v>
                </c:pt>
                <c:pt idx="1577">
                  <c:v>12</c:v>
                </c:pt>
                <c:pt idx="1578">
                  <c:v>92</c:v>
                </c:pt>
                <c:pt idx="1579">
                  <c:v>25</c:v>
                </c:pt>
                <c:pt idx="1580">
                  <c:v>23</c:v>
                </c:pt>
                <c:pt idx="1581">
                  <c:v>9</c:v>
                </c:pt>
                <c:pt idx="1582">
                  <c:v>92</c:v>
                </c:pt>
                <c:pt idx="1583">
                  <c:v>78</c:v>
                </c:pt>
                <c:pt idx="1584">
                  <c:v>28</c:v>
                </c:pt>
                <c:pt idx="1585">
                  <c:v>30</c:v>
                </c:pt>
                <c:pt idx="1586">
                  <c:v>28</c:v>
                </c:pt>
                <c:pt idx="1587">
                  <c:v>27</c:v>
                </c:pt>
                <c:pt idx="1588">
                  <c:v>27</c:v>
                </c:pt>
                <c:pt idx="1589">
                  <c:v>7</c:v>
                </c:pt>
                <c:pt idx="1590">
                  <c:v>3</c:v>
                </c:pt>
                <c:pt idx="1591">
                  <c:v>62</c:v>
                </c:pt>
                <c:pt idx="1592">
                  <c:v>71</c:v>
                </c:pt>
                <c:pt idx="1593">
                  <c:v>48</c:v>
                </c:pt>
                <c:pt idx="1594">
                  <c:v>48</c:v>
                </c:pt>
                <c:pt idx="1595">
                  <c:v>27</c:v>
                </c:pt>
                <c:pt idx="1596">
                  <c:v>79</c:v>
                </c:pt>
                <c:pt idx="1597">
                  <c:v>11</c:v>
                </c:pt>
                <c:pt idx="1598">
                  <c:v>11</c:v>
                </c:pt>
                <c:pt idx="1599">
                  <c:v>100</c:v>
                </c:pt>
                <c:pt idx="1600">
                  <c:v>52</c:v>
                </c:pt>
                <c:pt idx="1601">
                  <c:v>56</c:v>
                </c:pt>
                <c:pt idx="1602">
                  <c:v>89</c:v>
                </c:pt>
                <c:pt idx="1603">
                  <c:v>63</c:v>
                </c:pt>
                <c:pt idx="1604">
                  <c:v>31</c:v>
                </c:pt>
                <c:pt idx="1605">
                  <c:v>9</c:v>
                </c:pt>
                <c:pt idx="1606">
                  <c:v>20</c:v>
                </c:pt>
                <c:pt idx="1607">
                  <c:v>73</c:v>
                </c:pt>
                <c:pt idx="1608">
                  <c:v>49</c:v>
                </c:pt>
                <c:pt idx="1609">
                  <c:v>47</c:v>
                </c:pt>
                <c:pt idx="1610">
                  <c:v>2</c:v>
                </c:pt>
                <c:pt idx="1611">
                  <c:v>2</c:v>
                </c:pt>
                <c:pt idx="1612">
                  <c:v>13</c:v>
                </c:pt>
                <c:pt idx="1613">
                  <c:v>6</c:v>
                </c:pt>
                <c:pt idx="1614">
                  <c:v>7</c:v>
                </c:pt>
                <c:pt idx="1615">
                  <c:v>15</c:v>
                </c:pt>
                <c:pt idx="1616">
                  <c:v>5</c:v>
                </c:pt>
                <c:pt idx="1617">
                  <c:v>18</c:v>
                </c:pt>
                <c:pt idx="1618">
                  <c:v>21</c:v>
                </c:pt>
                <c:pt idx="1619">
                  <c:v>7</c:v>
                </c:pt>
                <c:pt idx="1620">
                  <c:v>41</c:v>
                </c:pt>
                <c:pt idx="1621">
                  <c:v>38</c:v>
                </c:pt>
                <c:pt idx="1622">
                  <c:v>55</c:v>
                </c:pt>
                <c:pt idx="1623">
                  <c:v>53</c:v>
                </c:pt>
                <c:pt idx="1624">
                  <c:v>39</c:v>
                </c:pt>
                <c:pt idx="1625">
                  <c:v>39</c:v>
                </c:pt>
                <c:pt idx="1626">
                  <c:v>56</c:v>
                </c:pt>
                <c:pt idx="1627">
                  <c:v>50</c:v>
                </c:pt>
                <c:pt idx="1628">
                  <c:v>4</c:v>
                </c:pt>
                <c:pt idx="1629">
                  <c:v>11</c:v>
                </c:pt>
                <c:pt idx="1630">
                  <c:v>70</c:v>
                </c:pt>
                <c:pt idx="1631">
                  <c:v>7</c:v>
                </c:pt>
                <c:pt idx="1632">
                  <c:v>9</c:v>
                </c:pt>
                <c:pt idx="1633">
                  <c:v>25</c:v>
                </c:pt>
                <c:pt idx="1634">
                  <c:v>25</c:v>
                </c:pt>
                <c:pt idx="1635">
                  <c:v>37</c:v>
                </c:pt>
                <c:pt idx="1636">
                  <c:v>42</c:v>
                </c:pt>
                <c:pt idx="1637">
                  <c:v>16</c:v>
                </c:pt>
                <c:pt idx="1638">
                  <c:v>18</c:v>
                </c:pt>
                <c:pt idx="1639">
                  <c:v>27</c:v>
                </c:pt>
                <c:pt idx="1640">
                  <c:v>23</c:v>
                </c:pt>
                <c:pt idx="1641">
                  <c:v>15</c:v>
                </c:pt>
                <c:pt idx="1642">
                  <c:v>8</c:v>
                </c:pt>
                <c:pt idx="1643">
                  <c:v>25</c:v>
                </c:pt>
                <c:pt idx="1644">
                  <c:v>81</c:v>
                </c:pt>
                <c:pt idx="1645">
                  <c:v>55</c:v>
                </c:pt>
                <c:pt idx="1646">
                  <c:v>29</c:v>
                </c:pt>
                <c:pt idx="1647">
                  <c:v>34</c:v>
                </c:pt>
                <c:pt idx="1648">
                  <c:v>70</c:v>
                </c:pt>
                <c:pt idx="1649">
                  <c:v>13</c:v>
                </c:pt>
                <c:pt idx="1650">
                  <c:v>19</c:v>
                </c:pt>
                <c:pt idx="1651">
                  <c:v>40</c:v>
                </c:pt>
                <c:pt idx="1652">
                  <c:v>4</c:v>
                </c:pt>
                <c:pt idx="1653">
                  <c:v>8</c:v>
                </c:pt>
                <c:pt idx="1654">
                  <c:v>91</c:v>
                </c:pt>
                <c:pt idx="1655">
                  <c:v>70</c:v>
                </c:pt>
                <c:pt idx="1656">
                  <c:v>16</c:v>
                </c:pt>
                <c:pt idx="1657">
                  <c:v>18</c:v>
                </c:pt>
                <c:pt idx="1658">
                  <c:v>10</c:v>
                </c:pt>
                <c:pt idx="1659">
                  <c:v>25</c:v>
                </c:pt>
                <c:pt idx="1660">
                  <c:v>23</c:v>
                </c:pt>
                <c:pt idx="1661">
                  <c:v>86</c:v>
                </c:pt>
                <c:pt idx="1662">
                  <c:v>71</c:v>
                </c:pt>
                <c:pt idx="1663">
                  <c:v>46</c:v>
                </c:pt>
                <c:pt idx="1664">
                  <c:v>8</c:v>
                </c:pt>
                <c:pt idx="1665">
                  <c:v>17</c:v>
                </c:pt>
                <c:pt idx="1666">
                  <c:v>8</c:v>
                </c:pt>
                <c:pt idx="1667">
                  <c:v>10</c:v>
                </c:pt>
                <c:pt idx="1668">
                  <c:v>34</c:v>
                </c:pt>
                <c:pt idx="1669">
                  <c:v>41</c:v>
                </c:pt>
                <c:pt idx="1670">
                  <c:v>16</c:v>
                </c:pt>
                <c:pt idx="1671">
                  <c:v>26</c:v>
                </c:pt>
                <c:pt idx="1672">
                  <c:v>32</c:v>
                </c:pt>
                <c:pt idx="1673">
                  <c:v>32</c:v>
                </c:pt>
                <c:pt idx="1674">
                  <c:v>27</c:v>
                </c:pt>
                <c:pt idx="1675">
                  <c:v>10</c:v>
                </c:pt>
                <c:pt idx="1676">
                  <c:v>86</c:v>
                </c:pt>
                <c:pt idx="1677">
                  <c:v>28</c:v>
                </c:pt>
                <c:pt idx="1678">
                  <c:v>26</c:v>
                </c:pt>
                <c:pt idx="1679">
                  <c:v>13</c:v>
                </c:pt>
                <c:pt idx="1680">
                  <c:v>92</c:v>
                </c:pt>
                <c:pt idx="1681">
                  <c:v>21</c:v>
                </c:pt>
                <c:pt idx="1682">
                  <c:v>18</c:v>
                </c:pt>
                <c:pt idx="1683">
                  <c:v>9</c:v>
                </c:pt>
                <c:pt idx="1684">
                  <c:v>29</c:v>
                </c:pt>
                <c:pt idx="1685">
                  <c:v>83</c:v>
                </c:pt>
                <c:pt idx="1686">
                  <c:v>6</c:v>
                </c:pt>
                <c:pt idx="1687">
                  <c:v>28</c:v>
                </c:pt>
                <c:pt idx="1688">
                  <c:v>14</c:v>
                </c:pt>
                <c:pt idx="1689">
                  <c:v>30</c:v>
                </c:pt>
                <c:pt idx="1690">
                  <c:v>57</c:v>
                </c:pt>
                <c:pt idx="1691">
                  <c:v>38</c:v>
                </c:pt>
                <c:pt idx="1692">
                  <c:v>38</c:v>
                </c:pt>
                <c:pt idx="1693">
                  <c:v>52</c:v>
                </c:pt>
                <c:pt idx="1694">
                  <c:v>28</c:v>
                </c:pt>
                <c:pt idx="1695">
                  <c:v>33</c:v>
                </c:pt>
                <c:pt idx="1696">
                  <c:v>26</c:v>
                </c:pt>
                <c:pt idx="1697">
                  <c:v>3</c:v>
                </c:pt>
                <c:pt idx="1698">
                  <c:v>7</c:v>
                </c:pt>
                <c:pt idx="1699">
                  <c:v>73</c:v>
                </c:pt>
                <c:pt idx="1700">
                  <c:v>19</c:v>
                </c:pt>
                <c:pt idx="1701">
                  <c:v>21</c:v>
                </c:pt>
                <c:pt idx="1702">
                  <c:v>37</c:v>
                </c:pt>
                <c:pt idx="1703">
                  <c:v>37</c:v>
                </c:pt>
                <c:pt idx="1704">
                  <c:v>97</c:v>
                </c:pt>
                <c:pt idx="1705">
                  <c:v>31</c:v>
                </c:pt>
                <c:pt idx="1706">
                  <c:v>31</c:v>
                </c:pt>
                <c:pt idx="1707">
                  <c:v>12</c:v>
                </c:pt>
                <c:pt idx="1708">
                  <c:v>47</c:v>
                </c:pt>
                <c:pt idx="1709">
                  <c:v>15</c:v>
                </c:pt>
                <c:pt idx="1710">
                  <c:v>19</c:v>
                </c:pt>
                <c:pt idx="1711">
                  <c:v>47</c:v>
                </c:pt>
                <c:pt idx="1712">
                  <c:v>47</c:v>
                </c:pt>
                <c:pt idx="1713">
                  <c:v>29</c:v>
                </c:pt>
                <c:pt idx="1714">
                  <c:v>29</c:v>
                </c:pt>
                <c:pt idx="1715">
                  <c:v>33</c:v>
                </c:pt>
                <c:pt idx="1716">
                  <c:v>15</c:v>
                </c:pt>
                <c:pt idx="1717">
                  <c:v>14</c:v>
                </c:pt>
                <c:pt idx="1718">
                  <c:v>15</c:v>
                </c:pt>
                <c:pt idx="1719">
                  <c:v>7</c:v>
                </c:pt>
                <c:pt idx="1720">
                  <c:v>9</c:v>
                </c:pt>
                <c:pt idx="1721">
                  <c:v>86</c:v>
                </c:pt>
                <c:pt idx="1722">
                  <c:v>32</c:v>
                </c:pt>
                <c:pt idx="1723">
                  <c:v>30</c:v>
                </c:pt>
                <c:pt idx="1724">
                  <c:v>44</c:v>
                </c:pt>
                <c:pt idx="1725">
                  <c:v>77</c:v>
                </c:pt>
                <c:pt idx="1726">
                  <c:v>12</c:v>
                </c:pt>
                <c:pt idx="1727">
                  <c:v>10</c:v>
                </c:pt>
                <c:pt idx="1728">
                  <c:v>18</c:v>
                </c:pt>
                <c:pt idx="1729">
                  <c:v>41</c:v>
                </c:pt>
                <c:pt idx="1730">
                  <c:v>45</c:v>
                </c:pt>
                <c:pt idx="1731">
                  <c:v>55</c:v>
                </c:pt>
                <c:pt idx="1732">
                  <c:v>28</c:v>
                </c:pt>
                <c:pt idx="1733">
                  <c:v>33</c:v>
                </c:pt>
                <c:pt idx="1734">
                  <c:v>84</c:v>
                </c:pt>
                <c:pt idx="1735">
                  <c:v>58</c:v>
                </c:pt>
                <c:pt idx="1736">
                  <c:v>58</c:v>
                </c:pt>
                <c:pt idx="1737">
                  <c:v>82</c:v>
                </c:pt>
                <c:pt idx="1738">
                  <c:v>79</c:v>
                </c:pt>
                <c:pt idx="1739">
                  <c:v>10</c:v>
                </c:pt>
                <c:pt idx="1740">
                  <c:v>4</c:v>
                </c:pt>
                <c:pt idx="1741">
                  <c:v>2</c:v>
                </c:pt>
                <c:pt idx="1742">
                  <c:v>25</c:v>
                </c:pt>
                <c:pt idx="1743">
                  <c:v>23</c:v>
                </c:pt>
                <c:pt idx="1744">
                  <c:v>16</c:v>
                </c:pt>
                <c:pt idx="1745">
                  <c:v>33</c:v>
                </c:pt>
                <c:pt idx="1746">
                  <c:v>33</c:v>
                </c:pt>
                <c:pt idx="1747">
                  <c:v>25</c:v>
                </c:pt>
                <c:pt idx="1748">
                  <c:v>94</c:v>
                </c:pt>
                <c:pt idx="1749">
                  <c:v>41</c:v>
                </c:pt>
                <c:pt idx="1750">
                  <c:v>37</c:v>
                </c:pt>
                <c:pt idx="1751">
                  <c:v>14</c:v>
                </c:pt>
                <c:pt idx="1752">
                  <c:v>14</c:v>
                </c:pt>
                <c:pt idx="1753">
                  <c:v>24</c:v>
                </c:pt>
                <c:pt idx="1754">
                  <c:v>11</c:v>
                </c:pt>
                <c:pt idx="1755">
                  <c:v>39</c:v>
                </c:pt>
                <c:pt idx="1756">
                  <c:v>45</c:v>
                </c:pt>
                <c:pt idx="1757">
                  <c:v>39</c:v>
                </c:pt>
                <c:pt idx="1758">
                  <c:v>61</c:v>
                </c:pt>
                <c:pt idx="1759">
                  <c:v>38</c:v>
                </c:pt>
                <c:pt idx="1760">
                  <c:v>41</c:v>
                </c:pt>
                <c:pt idx="1761">
                  <c:v>6</c:v>
                </c:pt>
                <c:pt idx="1762">
                  <c:v>5</c:v>
                </c:pt>
                <c:pt idx="1763">
                  <c:v>5</c:v>
                </c:pt>
                <c:pt idx="1764">
                  <c:v>5</c:v>
                </c:pt>
                <c:pt idx="1765">
                  <c:v>31</c:v>
                </c:pt>
                <c:pt idx="1766">
                  <c:v>69</c:v>
                </c:pt>
                <c:pt idx="1767">
                  <c:v>74</c:v>
                </c:pt>
                <c:pt idx="1768">
                  <c:v>47</c:v>
                </c:pt>
                <c:pt idx="1769">
                  <c:v>3</c:v>
                </c:pt>
                <c:pt idx="1770">
                  <c:v>3</c:v>
                </c:pt>
                <c:pt idx="1771">
                  <c:v>11</c:v>
                </c:pt>
                <c:pt idx="1772">
                  <c:v>30</c:v>
                </c:pt>
                <c:pt idx="1773">
                  <c:v>14</c:v>
                </c:pt>
                <c:pt idx="1774">
                  <c:v>14</c:v>
                </c:pt>
                <c:pt idx="1775">
                  <c:v>30</c:v>
                </c:pt>
                <c:pt idx="1776">
                  <c:v>41</c:v>
                </c:pt>
                <c:pt idx="1777">
                  <c:v>44</c:v>
                </c:pt>
                <c:pt idx="1778">
                  <c:v>34</c:v>
                </c:pt>
                <c:pt idx="1779">
                  <c:v>87</c:v>
                </c:pt>
                <c:pt idx="1780">
                  <c:v>42</c:v>
                </c:pt>
                <c:pt idx="1781">
                  <c:v>44</c:v>
                </c:pt>
                <c:pt idx="1782">
                  <c:v>3</c:v>
                </c:pt>
                <c:pt idx="1783">
                  <c:v>82</c:v>
                </c:pt>
                <c:pt idx="1784">
                  <c:v>10</c:v>
                </c:pt>
                <c:pt idx="1785">
                  <c:v>18</c:v>
                </c:pt>
                <c:pt idx="1786">
                  <c:v>4</c:v>
                </c:pt>
                <c:pt idx="1787">
                  <c:v>23</c:v>
                </c:pt>
                <c:pt idx="1788">
                  <c:v>25</c:v>
                </c:pt>
                <c:pt idx="1789">
                  <c:v>92</c:v>
                </c:pt>
                <c:pt idx="1790">
                  <c:v>74</c:v>
                </c:pt>
                <c:pt idx="1791">
                  <c:v>46</c:v>
                </c:pt>
                <c:pt idx="1792">
                  <c:v>13</c:v>
                </c:pt>
                <c:pt idx="1793">
                  <c:v>78</c:v>
                </c:pt>
                <c:pt idx="1794">
                  <c:v>11</c:v>
                </c:pt>
                <c:pt idx="1795">
                  <c:v>100</c:v>
                </c:pt>
                <c:pt idx="1796">
                  <c:v>57</c:v>
                </c:pt>
                <c:pt idx="1797">
                  <c:v>9</c:v>
                </c:pt>
                <c:pt idx="1798">
                  <c:v>10</c:v>
                </c:pt>
                <c:pt idx="1799">
                  <c:v>18</c:v>
                </c:pt>
                <c:pt idx="1800">
                  <c:v>68</c:v>
                </c:pt>
                <c:pt idx="1801">
                  <c:v>41</c:v>
                </c:pt>
                <c:pt idx="1802">
                  <c:v>28</c:v>
                </c:pt>
                <c:pt idx="1803">
                  <c:v>83</c:v>
                </c:pt>
                <c:pt idx="1804">
                  <c:v>14</c:v>
                </c:pt>
                <c:pt idx="1805">
                  <c:v>15</c:v>
                </c:pt>
                <c:pt idx="1806">
                  <c:v>4</c:v>
                </c:pt>
                <c:pt idx="1807">
                  <c:v>20</c:v>
                </c:pt>
                <c:pt idx="1808">
                  <c:v>16</c:v>
                </c:pt>
                <c:pt idx="1809">
                  <c:v>17</c:v>
                </c:pt>
                <c:pt idx="1810">
                  <c:v>28</c:v>
                </c:pt>
                <c:pt idx="1811">
                  <c:v>81</c:v>
                </c:pt>
                <c:pt idx="1812">
                  <c:v>65</c:v>
                </c:pt>
                <c:pt idx="1813">
                  <c:v>10</c:v>
                </c:pt>
                <c:pt idx="1814">
                  <c:v>79</c:v>
                </c:pt>
                <c:pt idx="1815">
                  <c:v>37</c:v>
                </c:pt>
                <c:pt idx="1816">
                  <c:v>39</c:v>
                </c:pt>
                <c:pt idx="1817">
                  <c:v>35</c:v>
                </c:pt>
                <c:pt idx="1818">
                  <c:v>41</c:v>
                </c:pt>
                <c:pt idx="1819">
                  <c:v>7</c:v>
                </c:pt>
                <c:pt idx="1820">
                  <c:v>76</c:v>
                </c:pt>
                <c:pt idx="1821">
                  <c:v>93</c:v>
                </c:pt>
                <c:pt idx="1822">
                  <c:v>85</c:v>
                </c:pt>
                <c:pt idx="1823">
                  <c:v>61</c:v>
                </c:pt>
                <c:pt idx="1824">
                  <c:v>23</c:v>
                </c:pt>
                <c:pt idx="1825">
                  <c:v>26</c:v>
                </c:pt>
                <c:pt idx="1826">
                  <c:v>4</c:v>
                </c:pt>
                <c:pt idx="1827">
                  <c:v>4</c:v>
                </c:pt>
                <c:pt idx="1828">
                  <c:v>5</c:v>
                </c:pt>
                <c:pt idx="1829">
                  <c:v>6</c:v>
                </c:pt>
                <c:pt idx="1830">
                  <c:v>4</c:v>
                </c:pt>
                <c:pt idx="1831">
                  <c:v>0</c:v>
                </c:pt>
                <c:pt idx="1832">
                  <c:v>5</c:v>
                </c:pt>
                <c:pt idx="1833">
                  <c:v>20</c:v>
                </c:pt>
                <c:pt idx="1834">
                  <c:v>19</c:v>
                </c:pt>
                <c:pt idx="1835">
                  <c:v>6</c:v>
                </c:pt>
                <c:pt idx="1836">
                  <c:v>44</c:v>
                </c:pt>
                <c:pt idx="1837">
                  <c:v>31</c:v>
                </c:pt>
                <c:pt idx="1838">
                  <c:v>31</c:v>
                </c:pt>
                <c:pt idx="1839">
                  <c:v>24</c:v>
                </c:pt>
                <c:pt idx="1840">
                  <c:v>23</c:v>
                </c:pt>
                <c:pt idx="1841">
                  <c:v>59</c:v>
                </c:pt>
                <c:pt idx="1842">
                  <c:v>11</c:v>
                </c:pt>
                <c:pt idx="1843">
                  <c:v>7</c:v>
                </c:pt>
                <c:pt idx="1844">
                  <c:v>8</c:v>
                </c:pt>
                <c:pt idx="1845">
                  <c:v>8</c:v>
                </c:pt>
                <c:pt idx="1846">
                  <c:v>35</c:v>
                </c:pt>
                <c:pt idx="1847">
                  <c:v>38</c:v>
                </c:pt>
                <c:pt idx="1848">
                  <c:v>69</c:v>
                </c:pt>
                <c:pt idx="1849">
                  <c:v>15</c:v>
                </c:pt>
                <c:pt idx="1850">
                  <c:v>23</c:v>
                </c:pt>
                <c:pt idx="1851">
                  <c:v>19</c:v>
                </c:pt>
                <c:pt idx="1852">
                  <c:v>27</c:v>
                </c:pt>
                <c:pt idx="1853">
                  <c:v>35</c:v>
                </c:pt>
                <c:pt idx="1854">
                  <c:v>39</c:v>
                </c:pt>
                <c:pt idx="1855">
                  <c:v>5</c:v>
                </c:pt>
                <c:pt idx="1856">
                  <c:v>6</c:v>
                </c:pt>
                <c:pt idx="1857">
                  <c:v>23</c:v>
                </c:pt>
                <c:pt idx="1858">
                  <c:v>26</c:v>
                </c:pt>
                <c:pt idx="1859">
                  <c:v>75</c:v>
                </c:pt>
                <c:pt idx="1860">
                  <c:v>29</c:v>
                </c:pt>
                <c:pt idx="1861">
                  <c:v>20</c:v>
                </c:pt>
                <c:pt idx="1862">
                  <c:v>11</c:v>
                </c:pt>
                <c:pt idx="1863">
                  <c:v>11</c:v>
                </c:pt>
                <c:pt idx="1864">
                  <c:v>6</c:v>
                </c:pt>
                <c:pt idx="1865">
                  <c:v>6</c:v>
                </c:pt>
                <c:pt idx="1866">
                  <c:v>0</c:v>
                </c:pt>
                <c:pt idx="1867">
                  <c:v>22</c:v>
                </c:pt>
                <c:pt idx="1868">
                  <c:v>24</c:v>
                </c:pt>
                <c:pt idx="1869">
                  <c:v>5</c:v>
                </c:pt>
                <c:pt idx="1870">
                  <c:v>4</c:v>
                </c:pt>
                <c:pt idx="1871">
                  <c:v>7</c:v>
                </c:pt>
                <c:pt idx="1872">
                  <c:v>5</c:v>
                </c:pt>
                <c:pt idx="1873">
                  <c:v>7</c:v>
                </c:pt>
                <c:pt idx="1874">
                  <c:v>77</c:v>
                </c:pt>
                <c:pt idx="1875">
                  <c:v>46</c:v>
                </c:pt>
                <c:pt idx="1876">
                  <c:v>6</c:v>
                </c:pt>
                <c:pt idx="1877">
                  <c:v>38</c:v>
                </c:pt>
                <c:pt idx="1878">
                  <c:v>32</c:v>
                </c:pt>
                <c:pt idx="1879">
                  <c:v>56</c:v>
                </c:pt>
                <c:pt idx="1880">
                  <c:v>8</c:v>
                </c:pt>
                <c:pt idx="1881">
                  <c:v>21</c:v>
                </c:pt>
                <c:pt idx="1882">
                  <c:v>16</c:v>
                </c:pt>
                <c:pt idx="1883">
                  <c:v>68</c:v>
                </c:pt>
                <c:pt idx="1884">
                  <c:v>51</c:v>
                </c:pt>
                <c:pt idx="1885">
                  <c:v>51</c:v>
                </c:pt>
                <c:pt idx="1886">
                  <c:v>78</c:v>
                </c:pt>
                <c:pt idx="1887">
                  <c:v>7</c:v>
                </c:pt>
                <c:pt idx="1888">
                  <c:v>8</c:v>
                </c:pt>
                <c:pt idx="1889">
                  <c:v>30</c:v>
                </c:pt>
                <c:pt idx="1890">
                  <c:v>11</c:v>
                </c:pt>
                <c:pt idx="1891">
                  <c:v>57</c:v>
                </c:pt>
                <c:pt idx="1892">
                  <c:v>50</c:v>
                </c:pt>
                <c:pt idx="1893">
                  <c:v>10</c:v>
                </c:pt>
                <c:pt idx="1894">
                  <c:v>10</c:v>
                </c:pt>
                <c:pt idx="1895">
                  <c:v>41</c:v>
                </c:pt>
                <c:pt idx="1896">
                  <c:v>39</c:v>
                </c:pt>
                <c:pt idx="1897">
                  <c:v>32</c:v>
                </c:pt>
                <c:pt idx="1898">
                  <c:v>13</c:v>
                </c:pt>
                <c:pt idx="1899">
                  <c:v>11</c:v>
                </c:pt>
                <c:pt idx="1900">
                  <c:v>28</c:v>
                </c:pt>
                <c:pt idx="1901">
                  <c:v>31</c:v>
                </c:pt>
                <c:pt idx="1902">
                  <c:v>81</c:v>
                </c:pt>
                <c:pt idx="1903">
                  <c:v>47</c:v>
                </c:pt>
                <c:pt idx="1904">
                  <c:v>9</c:v>
                </c:pt>
                <c:pt idx="1905">
                  <c:v>46</c:v>
                </c:pt>
                <c:pt idx="1906">
                  <c:v>14</c:v>
                </c:pt>
                <c:pt idx="1907">
                  <c:v>9</c:v>
                </c:pt>
                <c:pt idx="1908">
                  <c:v>9</c:v>
                </c:pt>
                <c:pt idx="1909">
                  <c:v>21</c:v>
                </c:pt>
                <c:pt idx="1910">
                  <c:v>21</c:v>
                </c:pt>
                <c:pt idx="1911">
                  <c:v>34</c:v>
                </c:pt>
                <c:pt idx="1912">
                  <c:v>34</c:v>
                </c:pt>
                <c:pt idx="1913">
                  <c:v>66</c:v>
                </c:pt>
                <c:pt idx="1914">
                  <c:v>10</c:v>
                </c:pt>
                <c:pt idx="1915">
                  <c:v>13</c:v>
                </c:pt>
                <c:pt idx="1916">
                  <c:v>9</c:v>
                </c:pt>
                <c:pt idx="1917">
                  <c:v>6</c:v>
                </c:pt>
                <c:pt idx="1918">
                  <c:v>35</c:v>
                </c:pt>
                <c:pt idx="1919">
                  <c:v>37</c:v>
                </c:pt>
                <c:pt idx="1920">
                  <c:v>52</c:v>
                </c:pt>
                <c:pt idx="1921">
                  <c:v>52</c:v>
                </c:pt>
                <c:pt idx="1922">
                  <c:v>11</c:v>
                </c:pt>
                <c:pt idx="1923">
                  <c:v>10</c:v>
                </c:pt>
                <c:pt idx="1924">
                  <c:v>17</c:v>
                </c:pt>
                <c:pt idx="1925">
                  <c:v>19</c:v>
                </c:pt>
                <c:pt idx="1926">
                  <c:v>25</c:v>
                </c:pt>
                <c:pt idx="1927">
                  <c:v>32</c:v>
                </c:pt>
                <c:pt idx="1928">
                  <c:v>16</c:v>
                </c:pt>
                <c:pt idx="1929">
                  <c:v>17</c:v>
                </c:pt>
                <c:pt idx="1930">
                  <c:v>15</c:v>
                </c:pt>
                <c:pt idx="1931">
                  <c:v>12</c:v>
                </c:pt>
                <c:pt idx="1932">
                  <c:v>14</c:v>
                </c:pt>
                <c:pt idx="1933">
                  <c:v>3</c:v>
                </c:pt>
                <c:pt idx="1934">
                  <c:v>15</c:v>
                </c:pt>
                <c:pt idx="1935">
                  <c:v>16</c:v>
                </c:pt>
                <c:pt idx="1936">
                  <c:v>8</c:v>
                </c:pt>
                <c:pt idx="1937">
                  <c:v>21</c:v>
                </c:pt>
                <c:pt idx="1938">
                  <c:v>5</c:v>
                </c:pt>
                <c:pt idx="1939">
                  <c:v>58</c:v>
                </c:pt>
                <c:pt idx="1940">
                  <c:v>5</c:v>
                </c:pt>
                <c:pt idx="1941">
                  <c:v>5</c:v>
                </c:pt>
                <c:pt idx="1942">
                  <c:v>5</c:v>
                </c:pt>
                <c:pt idx="1943">
                  <c:v>6</c:v>
                </c:pt>
                <c:pt idx="1944">
                  <c:v>46</c:v>
                </c:pt>
                <c:pt idx="1945">
                  <c:v>3</c:v>
                </c:pt>
                <c:pt idx="1946">
                  <c:v>3</c:v>
                </c:pt>
                <c:pt idx="1947">
                  <c:v>26</c:v>
                </c:pt>
                <c:pt idx="1948">
                  <c:v>23</c:v>
                </c:pt>
                <c:pt idx="1949">
                  <c:v>45</c:v>
                </c:pt>
                <c:pt idx="1950">
                  <c:v>45</c:v>
                </c:pt>
                <c:pt idx="1951">
                  <c:v>76</c:v>
                </c:pt>
                <c:pt idx="1952">
                  <c:v>80</c:v>
                </c:pt>
                <c:pt idx="1953">
                  <c:v>6</c:v>
                </c:pt>
                <c:pt idx="1954">
                  <c:v>5</c:v>
                </c:pt>
                <c:pt idx="1955">
                  <c:v>14</c:v>
                </c:pt>
                <c:pt idx="1956">
                  <c:v>12</c:v>
                </c:pt>
                <c:pt idx="1957">
                  <c:v>75</c:v>
                </c:pt>
                <c:pt idx="1958">
                  <c:v>2</c:v>
                </c:pt>
                <c:pt idx="1959">
                  <c:v>3</c:v>
                </c:pt>
                <c:pt idx="1960">
                  <c:v>0</c:v>
                </c:pt>
                <c:pt idx="1961">
                  <c:v>0</c:v>
                </c:pt>
                <c:pt idx="1962">
                  <c:v>75</c:v>
                </c:pt>
                <c:pt idx="1963">
                  <c:v>7</c:v>
                </c:pt>
                <c:pt idx="1964">
                  <c:v>10</c:v>
                </c:pt>
                <c:pt idx="1965">
                  <c:v>11</c:v>
                </c:pt>
                <c:pt idx="1966">
                  <c:v>4</c:v>
                </c:pt>
                <c:pt idx="1967">
                  <c:v>8</c:v>
                </c:pt>
                <c:pt idx="1968">
                  <c:v>20</c:v>
                </c:pt>
                <c:pt idx="1969">
                  <c:v>3</c:v>
                </c:pt>
                <c:pt idx="1970">
                  <c:v>25</c:v>
                </c:pt>
                <c:pt idx="1971">
                  <c:v>24</c:v>
                </c:pt>
                <c:pt idx="1972">
                  <c:v>51</c:v>
                </c:pt>
                <c:pt idx="1973">
                  <c:v>44</c:v>
                </c:pt>
                <c:pt idx="1974">
                  <c:v>65</c:v>
                </c:pt>
                <c:pt idx="1975">
                  <c:v>9</c:v>
                </c:pt>
                <c:pt idx="1976">
                  <c:v>10</c:v>
                </c:pt>
                <c:pt idx="1977">
                  <c:v>13</c:v>
                </c:pt>
                <c:pt idx="1978">
                  <c:v>31</c:v>
                </c:pt>
                <c:pt idx="1979">
                  <c:v>40</c:v>
                </c:pt>
                <c:pt idx="1980">
                  <c:v>71</c:v>
                </c:pt>
                <c:pt idx="1981">
                  <c:v>27</c:v>
                </c:pt>
                <c:pt idx="1982">
                  <c:v>7</c:v>
                </c:pt>
                <c:pt idx="1983">
                  <c:v>9</c:v>
                </c:pt>
                <c:pt idx="1984">
                  <c:v>41</c:v>
                </c:pt>
                <c:pt idx="1985">
                  <c:v>31</c:v>
                </c:pt>
                <c:pt idx="1986">
                  <c:v>33</c:v>
                </c:pt>
                <c:pt idx="1987">
                  <c:v>12</c:v>
                </c:pt>
                <c:pt idx="1988">
                  <c:v>11</c:v>
                </c:pt>
                <c:pt idx="1989">
                  <c:v>8</c:v>
                </c:pt>
                <c:pt idx="1990">
                  <c:v>10</c:v>
                </c:pt>
                <c:pt idx="1991">
                  <c:v>10</c:v>
                </c:pt>
                <c:pt idx="1992">
                  <c:v>43</c:v>
                </c:pt>
                <c:pt idx="1993">
                  <c:v>95</c:v>
                </c:pt>
                <c:pt idx="1994">
                  <c:v>10</c:v>
                </c:pt>
                <c:pt idx="1995">
                  <c:v>14</c:v>
                </c:pt>
                <c:pt idx="1996">
                  <c:v>16</c:v>
                </c:pt>
                <c:pt idx="1997">
                  <c:v>5</c:v>
                </c:pt>
                <c:pt idx="1998">
                  <c:v>5</c:v>
                </c:pt>
                <c:pt idx="1999">
                  <c:v>9</c:v>
                </c:pt>
                <c:pt idx="2000">
                  <c:v>8</c:v>
                </c:pt>
                <c:pt idx="2001">
                  <c:v>67</c:v>
                </c:pt>
                <c:pt idx="2002">
                  <c:v>11</c:v>
                </c:pt>
                <c:pt idx="2003">
                  <c:v>2</c:v>
                </c:pt>
                <c:pt idx="2004">
                  <c:v>38</c:v>
                </c:pt>
                <c:pt idx="2005">
                  <c:v>12</c:v>
                </c:pt>
                <c:pt idx="2006">
                  <c:v>7</c:v>
                </c:pt>
                <c:pt idx="2007">
                  <c:v>5</c:v>
                </c:pt>
                <c:pt idx="2008">
                  <c:v>0</c:v>
                </c:pt>
                <c:pt idx="2009">
                  <c:v>3</c:v>
                </c:pt>
                <c:pt idx="2010">
                  <c:v>4</c:v>
                </c:pt>
                <c:pt idx="2011">
                  <c:v>46</c:v>
                </c:pt>
                <c:pt idx="2012">
                  <c:v>46</c:v>
                </c:pt>
                <c:pt idx="2013">
                  <c:v>12</c:v>
                </c:pt>
                <c:pt idx="2014">
                  <c:v>26</c:v>
                </c:pt>
                <c:pt idx="2015">
                  <c:v>31</c:v>
                </c:pt>
                <c:pt idx="2016">
                  <c:v>10</c:v>
                </c:pt>
                <c:pt idx="2017">
                  <c:v>83</c:v>
                </c:pt>
                <c:pt idx="2018">
                  <c:v>37</c:v>
                </c:pt>
                <c:pt idx="2019">
                  <c:v>16</c:v>
                </c:pt>
                <c:pt idx="2020">
                  <c:v>17</c:v>
                </c:pt>
                <c:pt idx="2021">
                  <c:v>50</c:v>
                </c:pt>
                <c:pt idx="2022">
                  <c:v>50</c:v>
                </c:pt>
                <c:pt idx="2024">
                  <c:v>5</c:v>
                </c:pt>
                <c:pt idx="2025">
                  <c:v>5</c:v>
                </c:pt>
                <c:pt idx="2026">
                  <c:v>10</c:v>
                </c:pt>
                <c:pt idx="2027">
                  <c:v>11</c:v>
                </c:pt>
                <c:pt idx="2028">
                  <c:v>10</c:v>
                </c:pt>
                <c:pt idx="2029">
                  <c:v>3</c:v>
                </c:pt>
                <c:pt idx="2030">
                  <c:v>3</c:v>
                </c:pt>
                <c:pt idx="2031">
                  <c:v>73</c:v>
                </c:pt>
                <c:pt idx="2032">
                  <c:v>35</c:v>
                </c:pt>
                <c:pt idx="2033">
                  <c:v>32</c:v>
                </c:pt>
                <c:pt idx="2034">
                  <c:v>68</c:v>
                </c:pt>
                <c:pt idx="2035">
                  <c:v>66</c:v>
                </c:pt>
                <c:pt idx="2036">
                  <c:v>12</c:v>
                </c:pt>
                <c:pt idx="2037">
                  <c:v>9</c:v>
                </c:pt>
                <c:pt idx="2038">
                  <c:v>11</c:v>
                </c:pt>
                <c:pt idx="2039">
                  <c:v>7</c:v>
                </c:pt>
                <c:pt idx="2040">
                  <c:v>7</c:v>
                </c:pt>
                <c:pt idx="2041">
                  <c:v>7</c:v>
                </c:pt>
                <c:pt idx="2042">
                  <c:v>44</c:v>
                </c:pt>
                <c:pt idx="2043">
                  <c:v>51</c:v>
                </c:pt>
                <c:pt idx="2044">
                  <c:v>4</c:v>
                </c:pt>
                <c:pt idx="2045">
                  <c:v>33</c:v>
                </c:pt>
                <c:pt idx="2046">
                  <c:v>5</c:v>
                </c:pt>
                <c:pt idx="2047">
                  <c:v>11</c:v>
                </c:pt>
                <c:pt idx="2048">
                  <c:v>48</c:v>
                </c:pt>
                <c:pt idx="2049">
                  <c:v>0</c:v>
                </c:pt>
                <c:pt idx="2050">
                  <c:v>0</c:v>
                </c:pt>
                <c:pt idx="2051">
                  <c:v>21</c:v>
                </c:pt>
                <c:pt idx="2052">
                  <c:v>21</c:v>
                </c:pt>
                <c:pt idx="2053">
                  <c:v>47</c:v>
                </c:pt>
                <c:pt idx="2054">
                  <c:v>20</c:v>
                </c:pt>
                <c:pt idx="2055">
                  <c:v>26</c:v>
                </c:pt>
                <c:pt idx="2056">
                  <c:v>9</c:v>
                </c:pt>
                <c:pt idx="2057">
                  <c:v>8</c:v>
                </c:pt>
                <c:pt idx="2058">
                  <c:v>13</c:v>
                </c:pt>
                <c:pt idx="2059">
                  <c:v>7</c:v>
                </c:pt>
                <c:pt idx="2060">
                  <c:v>25</c:v>
                </c:pt>
                <c:pt idx="2061">
                  <c:v>10</c:v>
                </c:pt>
                <c:pt idx="2062">
                  <c:v>26</c:v>
                </c:pt>
                <c:pt idx="2063">
                  <c:v>18</c:v>
                </c:pt>
                <c:pt idx="2064">
                  <c:v>7</c:v>
                </c:pt>
                <c:pt idx="2065">
                  <c:v>10</c:v>
                </c:pt>
                <c:pt idx="2066">
                  <c:v>8</c:v>
                </c:pt>
                <c:pt idx="2067">
                  <c:v>35</c:v>
                </c:pt>
                <c:pt idx="2068">
                  <c:v>28</c:v>
                </c:pt>
                <c:pt idx="2069">
                  <c:v>76</c:v>
                </c:pt>
                <c:pt idx="2070">
                  <c:v>8</c:v>
                </c:pt>
                <c:pt idx="2071">
                  <c:v>9</c:v>
                </c:pt>
                <c:pt idx="2072">
                  <c:v>27</c:v>
                </c:pt>
                <c:pt idx="2073">
                  <c:v>2</c:v>
                </c:pt>
                <c:pt idx="2074">
                  <c:v>2</c:v>
                </c:pt>
                <c:pt idx="2075">
                  <c:v>13</c:v>
                </c:pt>
                <c:pt idx="2076">
                  <c:v>40</c:v>
                </c:pt>
                <c:pt idx="2077">
                  <c:v>75</c:v>
                </c:pt>
                <c:pt idx="2078">
                  <c:v>13</c:v>
                </c:pt>
                <c:pt idx="2079">
                  <c:v>24</c:v>
                </c:pt>
                <c:pt idx="2080">
                  <c:v>29</c:v>
                </c:pt>
                <c:pt idx="2081">
                  <c:v>28</c:v>
                </c:pt>
                <c:pt idx="2082">
                  <c:v>4</c:v>
                </c:pt>
                <c:pt idx="2083">
                  <c:v>16</c:v>
                </c:pt>
                <c:pt idx="2084">
                  <c:v>9</c:v>
                </c:pt>
                <c:pt idx="2085">
                  <c:v>30</c:v>
                </c:pt>
                <c:pt idx="2086">
                  <c:v>85</c:v>
                </c:pt>
                <c:pt idx="2087">
                  <c:v>0</c:v>
                </c:pt>
                <c:pt idx="2088">
                  <c:v>10</c:v>
                </c:pt>
                <c:pt idx="2089">
                  <c:v>11</c:v>
                </c:pt>
                <c:pt idx="2090">
                  <c:v>72</c:v>
                </c:pt>
                <c:pt idx="2091">
                  <c:v>35</c:v>
                </c:pt>
                <c:pt idx="2092">
                  <c:v>40</c:v>
                </c:pt>
                <c:pt idx="2093">
                  <c:v>3</c:v>
                </c:pt>
                <c:pt idx="2094">
                  <c:v>4</c:v>
                </c:pt>
                <c:pt idx="2095">
                  <c:v>36</c:v>
                </c:pt>
                <c:pt idx="2097">
                  <c:v>27</c:v>
                </c:pt>
                <c:pt idx="2098">
                  <c:v>8</c:v>
                </c:pt>
                <c:pt idx="2099">
                  <c:v>5</c:v>
                </c:pt>
                <c:pt idx="2100">
                  <c:v>13</c:v>
                </c:pt>
                <c:pt idx="2101">
                  <c:v>11</c:v>
                </c:pt>
                <c:pt idx="2102">
                  <c:v>10</c:v>
                </c:pt>
                <c:pt idx="2103">
                  <c:v>5</c:v>
                </c:pt>
                <c:pt idx="2104">
                  <c:v>33</c:v>
                </c:pt>
                <c:pt idx="2105">
                  <c:v>1</c:v>
                </c:pt>
                <c:pt idx="2106">
                  <c:v>2</c:v>
                </c:pt>
                <c:pt idx="2107">
                  <c:v>9</c:v>
                </c:pt>
                <c:pt idx="2108">
                  <c:v>76</c:v>
                </c:pt>
                <c:pt idx="2109">
                  <c:v>0</c:v>
                </c:pt>
                <c:pt idx="2110">
                  <c:v>0</c:v>
                </c:pt>
                <c:pt idx="2111">
                  <c:v>16</c:v>
                </c:pt>
                <c:pt idx="2112">
                  <c:v>11</c:v>
                </c:pt>
                <c:pt idx="2113">
                  <c:v>3</c:v>
                </c:pt>
                <c:pt idx="2114">
                  <c:v>2</c:v>
                </c:pt>
                <c:pt idx="2115">
                  <c:v>5</c:v>
                </c:pt>
                <c:pt idx="2116">
                  <c:v>7</c:v>
                </c:pt>
                <c:pt idx="2117">
                  <c:v>76</c:v>
                </c:pt>
                <c:pt idx="2118">
                  <c:v>26</c:v>
                </c:pt>
                <c:pt idx="2119">
                  <c:v>5</c:v>
                </c:pt>
                <c:pt idx="2120">
                  <c:v>72</c:v>
                </c:pt>
                <c:pt idx="2121">
                  <c:v>5</c:v>
                </c:pt>
                <c:pt idx="2122">
                  <c:v>9</c:v>
                </c:pt>
                <c:pt idx="2123">
                  <c:v>13</c:v>
                </c:pt>
                <c:pt idx="2124">
                  <c:v>25</c:v>
                </c:pt>
                <c:pt idx="2125">
                  <c:v>25</c:v>
                </c:pt>
                <c:pt idx="2126">
                  <c:v>12</c:v>
                </c:pt>
                <c:pt idx="2127">
                  <c:v>15</c:v>
                </c:pt>
                <c:pt idx="2128">
                  <c:v>85</c:v>
                </c:pt>
                <c:pt idx="2129">
                  <c:v>67</c:v>
                </c:pt>
                <c:pt idx="2130">
                  <c:v>0</c:v>
                </c:pt>
                <c:pt idx="2131">
                  <c:v>0</c:v>
                </c:pt>
                <c:pt idx="2132">
                  <c:v>5</c:v>
                </c:pt>
                <c:pt idx="2133">
                  <c:v>6</c:v>
                </c:pt>
                <c:pt idx="2134">
                  <c:v>5</c:v>
                </c:pt>
                <c:pt idx="2135">
                  <c:v>3</c:v>
                </c:pt>
                <c:pt idx="2136">
                  <c:v>5</c:v>
                </c:pt>
                <c:pt idx="2137">
                  <c:v>13</c:v>
                </c:pt>
                <c:pt idx="2138">
                  <c:v>30</c:v>
                </c:pt>
                <c:pt idx="2139">
                  <c:v>34</c:v>
                </c:pt>
                <c:pt idx="2140">
                  <c:v>16</c:v>
                </c:pt>
                <c:pt idx="2141">
                  <c:v>89</c:v>
                </c:pt>
                <c:pt idx="2142">
                  <c:v>41</c:v>
                </c:pt>
                <c:pt idx="2143">
                  <c:v>42</c:v>
                </c:pt>
                <c:pt idx="2144">
                  <c:v>4</c:v>
                </c:pt>
                <c:pt idx="2145">
                  <c:v>16</c:v>
                </c:pt>
                <c:pt idx="2146">
                  <c:v>19</c:v>
                </c:pt>
                <c:pt idx="2147">
                  <c:v>11</c:v>
                </c:pt>
                <c:pt idx="2148">
                  <c:v>11</c:v>
                </c:pt>
                <c:pt idx="2149">
                  <c:v>23</c:v>
                </c:pt>
                <c:pt idx="2150">
                  <c:v>23</c:v>
                </c:pt>
                <c:pt idx="2151">
                  <c:v>94</c:v>
                </c:pt>
                <c:pt idx="2152">
                  <c:v>11</c:v>
                </c:pt>
                <c:pt idx="2153">
                  <c:v>12</c:v>
                </c:pt>
                <c:pt idx="2154">
                  <c:v>9</c:v>
                </c:pt>
                <c:pt idx="2155">
                  <c:v>12</c:v>
                </c:pt>
                <c:pt idx="2156">
                  <c:v>74</c:v>
                </c:pt>
                <c:pt idx="2157">
                  <c:v>0</c:v>
                </c:pt>
                <c:pt idx="2158">
                  <c:v>1</c:v>
                </c:pt>
                <c:pt idx="2159">
                  <c:v>1</c:v>
                </c:pt>
                <c:pt idx="2160">
                  <c:v>3</c:v>
                </c:pt>
                <c:pt idx="2161">
                  <c:v>14</c:v>
                </c:pt>
                <c:pt idx="2162">
                  <c:v>13</c:v>
                </c:pt>
                <c:pt idx="2163">
                  <c:v>54</c:v>
                </c:pt>
                <c:pt idx="2164">
                  <c:v>54</c:v>
                </c:pt>
                <c:pt idx="2165">
                  <c:v>2</c:v>
                </c:pt>
                <c:pt idx="2166">
                  <c:v>2</c:v>
                </c:pt>
                <c:pt idx="2167">
                  <c:v>17</c:v>
                </c:pt>
                <c:pt idx="2168">
                  <c:v>32</c:v>
                </c:pt>
                <c:pt idx="2169">
                  <c:v>32</c:v>
                </c:pt>
                <c:pt idx="2170">
                  <c:v>3</c:v>
                </c:pt>
                <c:pt idx="2171">
                  <c:v>41</c:v>
                </c:pt>
                <c:pt idx="2172">
                  <c:v>44</c:v>
                </c:pt>
                <c:pt idx="2173">
                  <c:v>12</c:v>
                </c:pt>
                <c:pt idx="2174">
                  <c:v>0</c:v>
                </c:pt>
                <c:pt idx="2175">
                  <c:v>0</c:v>
                </c:pt>
                <c:pt idx="2176">
                  <c:v>8</c:v>
                </c:pt>
                <c:pt idx="2177">
                  <c:v>8</c:v>
                </c:pt>
                <c:pt idx="2178">
                  <c:v>3</c:v>
                </c:pt>
                <c:pt idx="2179">
                  <c:v>2</c:v>
                </c:pt>
                <c:pt idx="2180">
                  <c:v>2</c:v>
                </c:pt>
                <c:pt idx="2181">
                  <c:v>5</c:v>
                </c:pt>
                <c:pt idx="2182">
                  <c:v>61</c:v>
                </c:pt>
                <c:pt idx="2183">
                  <c:v>18</c:v>
                </c:pt>
                <c:pt idx="2184">
                  <c:v>62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73</c:v>
                </c:pt>
                <c:pt idx="2189">
                  <c:v>73</c:v>
                </c:pt>
                <c:pt idx="2190">
                  <c:v>16</c:v>
                </c:pt>
                <c:pt idx="2191">
                  <c:v>82</c:v>
                </c:pt>
                <c:pt idx="2192">
                  <c:v>7</c:v>
                </c:pt>
                <c:pt idx="2193">
                  <c:v>6</c:v>
                </c:pt>
                <c:pt idx="2194">
                  <c:v>7</c:v>
                </c:pt>
                <c:pt idx="2195">
                  <c:v>7</c:v>
                </c:pt>
                <c:pt idx="2196">
                  <c:v>3</c:v>
                </c:pt>
                <c:pt idx="2197">
                  <c:v>90</c:v>
                </c:pt>
                <c:pt idx="2198">
                  <c:v>53</c:v>
                </c:pt>
                <c:pt idx="2199">
                  <c:v>6</c:v>
                </c:pt>
                <c:pt idx="2200">
                  <c:v>12</c:v>
                </c:pt>
                <c:pt idx="2201">
                  <c:v>0</c:v>
                </c:pt>
                <c:pt idx="2202">
                  <c:v>5</c:v>
                </c:pt>
                <c:pt idx="2203">
                  <c:v>4</c:v>
                </c:pt>
                <c:pt idx="2204">
                  <c:v>3</c:v>
                </c:pt>
                <c:pt idx="2205">
                  <c:v>4</c:v>
                </c:pt>
                <c:pt idx="2206">
                  <c:v>4</c:v>
                </c:pt>
                <c:pt idx="2207">
                  <c:v>9</c:v>
                </c:pt>
                <c:pt idx="2208">
                  <c:v>63</c:v>
                </c:pt>
                <c:pt idx="2209">
                  <c:v>26</c:v>
                </c:pt>
                <c:pt idx="2210">
                  <c:v>29</c:v>
                </c:pt>
                <c:pt idx="2211">
                  <c:v>69</c:v>
                </c:pt>
                <c:pt idx="2212">
                  <c:v>6</c:v>
                </c:pt>
                <c:pt idx="2213">
                  <c:v>6</c:v>
                </c:pt>
                <c:pt idx="2214">
                  <c:v>23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68</c:v>
                </c:pt>
                <c:pt idx="2221">
                  <c:v>82</c:v>
                </c:pt>
                <c:pt idx="2222">
                  <c:v>0</c:v>
                </c:pt>
                <c:pt idx="2223">
                  <c:v>2</c:v>
                </c:pt>
                <c:pt idx="2224">
                  <c:v>2</c:v>
                </c:pt>
                <c:pt idx="2225">
                  <c:v>1</c:v>
                </c:pt>
                <c:pt idx="2226">
                  <c:v>10</c:v>
                </c:pt>
                <c:pt idx="2227">
                  <c:v>54</c:v>
                </c:pt>
                <c:pt idx="2228">
                  <c:v>3</c:v>
                </c:pt>
                <c:pt idx="2229">
                  <c:v>3</c:v>
                </c:pt>
                <c:pt idx="2230">
                  <c:v>24</c:v>
                </c:pt>
                <c:pt idx="2231">
                  <c:v>17</c:v>
                </c:pt>
                <c:pt idx="2232">
                  <c:v>6</c:v>
                </c:pt>
                <c:pt idx="2233">
                  <c:v>17</c:v>
                </c:pt>
                <c:pt idx="2234">
                  <c:v>0</c:v>
                </c:pt>
                <c:pt idx="2235">
                  <c:v>0</c:v>
                </c:pt>
                <c:pt idx="2236">
                  <c:v>3</c:v>
                </c:pt>
                <c:pt idx="2237">
                  <c:v>58</c:v>
                </c:pt>
                <c:pt idx="2238">
                  <c:v>44</c:v>
                </c:pt>
                <c:pt idx="2239">
                  <c:v>2</c:v>
                </c:pt>
                <c:pt idx="2240">
                  <c:v>80</c:v>
                </c:pt>
                <c:pt idx="2241">
                  <c:v>0</c:v>
                </c:pt>
                <c:pt idx="2242">
                  <c:v>5</c:v>
                </c:pt>
                <c:pt idx="2243">
                  <c:v>4</c:v>
                </c:pt>
                <c:pt idx="2244">
                  <c:v>30</c:v>
                </c:pt>
                <c:pt idx="2245">
                  <c:v>26</c:v>
                </c:pt>
                <c:pt idx="2246">
                  <c:v>2</c:v>
                </c:pt>
                <c:pt idx="2247">
                  <c:v>47</c:v>
                </c:pt>
                <c:pt idx="2248">
                  <c:v>47</c:v>
                </c:pt>
                <c:pt idx="2249">
                  <c:v>51</c:v>
                </c:pt>
                <c:pt idx="2250">
                  <c:v>30</c:v>
                </c:pt>
                <c:pt idx="2251">
                  <c:v>50</c:v>
                </c:pt>
                <c:pt idx="2252">
                  <c:v>2</c:v>
                </c:pt>
                <c:pt idx="2253">
                  <c:v>80</c:v>
                </c:pt>
                <c:pt idx="2254">
                  <c:v>3</c:v>
                </c:pt>
                <c:pt idx="2255">
                  <c:v>2</c:v>
                </c:pt>
                <c:pt idx="2256">
                  <c:v>2</c:v>
                </c:pt>
                <c:pt idx="2257">
                  <c:v>37</c:v>
                </c:pt>
                <c:pt idx="2258">
                  <c:v>28</c:v>
                </c:pt>
                <c:pt idx="2259">
                  <c:v>1</c:v>
                </c:pt>
                <c:pt idx="2260">
                  <c:v>26</c:v>
                </c:pt>
                <c:pt idx="2261">
                  <c:v>10</c:v>
                </c:pt>
                <c:pt idx="2262">
                  <c:v>10</c:v>
                </c:pt>
                <c:pt idx="2263">
                  <c:v>47</c:v>
                </c:pt>
                <c:pt idx="2264">
                  <c:v>47</c:v>
                </c:pt>
                <c:pt idx="2265">
                  <c:v>36</c:v>
                </c:pt>
                <c:pt idx="2266">
                  <c:v>1</c:v>
                </c:pt>
                <c:pt idx="2267">
                  <c:v>53</c:v>
                </c:pt>
                <c:pt idx="2268">
                  <c:v>51</c:v>
                </c:pt>
                <c:pt idx="2269">
                  <c:v>2</c:v>
                </c:pt>
                <c:pt idx="2270">
                  <c:v>1</c:v>
                </c:pt>
                <c:pt idx="2271">
                  <c:v>1</c:v>
                </c:pt>
                <c:pt idx="2272">
                  <c:v>1</c:v>
                </c:pt>
                <c:pt idx="2273">
                  <c:v>75</c:v>
                </c:pt>
                <c:pt idx="2274">
                  <c:v>4</c:v>
                </c:pt>
                <c:pt idx="2275">
                  <c:v>43</c:v>
                </c:pt>
                <c:pt idx="2276">
                  <c:v>66</c:v>
                </c:pt>
                <c:pt idx="2277">
                  <c:v>68</c:v>
                </c:pt>
                <c:pt idx="2278">
                  <c:v>81</c:v>
                </c:pt>
                <c:pt idx="2279">
                  <c:v>88</c:v>
                </c:pt>
                <c:pt idx="2280">
                  <c:v>76</c:v>
                </c:pt>
                <c:pt idx="2281">
                  <c:v>41</c:v>
                </c:pt>
                <c:pt idx="2282">
                  <c:v>24</c:v>
                </c:pt>
                <c:pt idx="2283">
                  <c:v>33</c:v>
                </c:pt>
                <c:pt idx="2284">
                  <c:v>83</c:v>
                </c:pt>
                <c:pt idx="2285">
                  <c:v>1</c:v>
                </c:pt>
                <c:pt idx="2286">
                  <c:v>60</c:v>
                </c:pt>
                <c:pt idx="2287">
                  <c:v>2</c:v>
                </c:pt>
                <c:pt idx="2288">
                  <c:v>42</c:v>
                </c:pt>
                <c:pt idx="2289">
                  <c:v>85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43</c:v>
                </c:pt>
                <c:pt idx="2295">
                  <c:v>43</c:v>
                </c:pt>
                <c:pt idx="2296">
                  <c:v>0</c:v>
                </c:pt>
                <c:pt idx="2297">
                  <c:v>0</c:v>
                </c:pt>
                <c:pt idx="2298">
                  <c:v>8</c:v>
                </c:pt>
                <c:pt idx="2299">
                  <c:v>29</c:v>
                </c:pt>
                <c:pt idx="2300">
                  <c:v>63</c:v>
                </c:pt>
                <c:pt idx="2301">
                  <c:v>11</c:v>
                </c:pt>
                <c:pt idx="2302">
                  <c:v>11</c:v>
                </c:pt>
                <c:pt idx="2303">
                  <c:v>66</c:v>
                </c:pt>
                <c:pt idx="2304">
                  <c:v>88</c:v>
                </c:pt>
                <c:pt idx="2305">
                  <c:v>75</c:v>
                </c:pt>
                <c:pt idx="2306">
                  <c:v>75</c:v>
                </c:pt>
                <c:pt idx="2307">
                  <c:v>87</c:v>
                </c:pt>
                <c:pt idx="2308">
                  <c:v>70</c:v>
                </c:pt>
                <c:pt idx="2309">
                  <c:v>46</c:v>
                </c:pt>
                <c:pt idx="2310">
                  <c:v>67</c:v>
                </c:pt>
                <c:pt idx="2311">
                  <c:v>97</c:v>
                </c:pt>
                <c:pt idx="2312">
                  <c:v>0</c:v>
                </c:pt>
                <c:pt idx="2313">
                  <c:v>0</c:v>
                </c:pt>
              </c:numCache>
            </c:numRef>
          </c:xVal>
          <c:yVal>
            <c:numRef>
              <c:f>'Math 6'!$L$2:$L$2315</c:f>
              <c:numCache>
                <c:formatCode>General</c:formatCode>
                <c:ptCount val="23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3.6</c:v>
                </c:pt>
                <c:pt idx="4">
                  <c:v>3.4</c:v>
                </c:pt>
                <c:pt idx="5">
                  <c:v>5</c:v>
                </c:pt>
                <c:pt idx="6">
                  <c:v>6</c:v>
                </c:pt>
                <c:pt idx="7">
                  <c:v>6.3999999999999995</c:v>
                </c:pt>
                <c:pt idx="8">
                  <c:v>6.8</c:v>
                </c:pt>
                <c:pt idx="9">
                  <c:v>6.3999999999999995</c:v>
                </c:pt>
                <c:pt idx="10">
                  <c:v>8.3000000000000007</c:v>
                </c:pt>
                <c:pt idx="11">
                  <c:v>7</c:v>
                </c:pt>
                <c:pt idx="12">
                  <c:v>8.5</c:v>
                </c:pt>
                <c:pt idx="13">
                  <c:v>8.8000000000000007</c:v>
                </c:pt>
                <c:pt idx="14">
                  <c:v>9.8000000000000007</c:v>
                </c:pt>
                <c:pt idx="15">
                  <c:v>9.4</c:v>
                </c:pt>
                <c:pt idx="16">
                  <c:v>10.7</c:v>
                </c:pt>
                <c:pt idx="17">
                  <c:v>10.7</c:v>
                </c:pt>
                <c:pt idx="18">
                  <c:v>10.8</c:v>
                </c:pt>
                <c:pt idx="19">
                  <c:v>11.1</c:v>
                </c:pt>
                <c:pt idx="20">
                  <c:v>11.1</c:v>
                </c:pt>
                <c:pt idx="21">
                  <c:v>12</c:v>
                </c:pt>
                <c:pt idx="22">
                  <c:v>12</c:v>
                </c:pt>
                <c:pt idx="23">
                  <c:v>11.9</c:v>
                </c:pt>
                <c:pt idx="24">
                  <c:v>11.7</c:v>
                </c:pt>
                <c:pt idx="25">
                  <c:v>13</c:v>
                </c:pt>
                <c:pt idx="26">
                  <c:v>13.2</c:v>
                </c:pt>
                <c:pt idx="27">
                  <c:v>13.2</c:v>
                </c:pt>
                <c:pt idx="28">
                  <c:v>13.2</c:v>
                </c:pt>
                <c:pt idx="29">
                  <c:v>14.2</c:v>
                </c:pt>
                <c:pt idx="30">
                  <c:v>13.3</c:v>
                </c:pt>
                <c:pt idx="31">
                  <c:v>14.2</c:v>
                </c:pt>
                <c:pt idx="32">
                  <c:v>14.3</c:v>
                </c:pt>
                <c:pt idx="33">
                  <c:v>14.6</c:v>
                </c:pt>
                <c:pt idx="34">
                  <c:v>14.5</c:v>
                </c:pt>
                <c:pt idx="35">
                  <c:v>14.8</c:v>
                </c:pt>
                <c:pt idx="36">
                  <c:v>14.9</c:v>
                </c:pt>
                <c:pt idx="37">
                  <c:v>15</c:v>
                </c:pt>
                <c:pt idx="38">
                  <c:v>15.1</c:v>
                </c:pt>
                <c:pt idx="39">
                  <c:v>16.100000000000001</c:v>
                </c:pt>
                <c:pt idx="40">
                  <c:v>16.7</c:v>
                </c:pt>
                <c:pt idx="41">
                  <c:v>16.7</c:v>
                </c:pt>
                <c:pt idx="42">
                  <c:v>17.100000000000001</c:v>
                </c:pt>
                <c:pt idx="43">
                  <c:v>17.100000000000001</c:v>
                </c:pt>
                <c:pt idx="44">
                  <c:v>17.2</c:v>
                </c:pt>
                <c:pt idx="45">
                  <c:v>17.5</c:v>
                </c:pt>
                <c:pt idx="46">
                  <c:v>17.3</c:v>
                </c:pt>
                <c:pt idx="47">
                  <c:v>17.5</c:v>
                </c:pt>
                <c:pt idx="48">
                  <c:v>17.599999999999987</c:v>
                </c:pt>
                <c:pt idx="49">
                  <c:v>17.7</c:v>
                </c:pt>
                <c:pt idx="50">
                  <c:v>17.600000000000001</c:v>
                </c:pt>
                <c:pt idx="51">
                  <c:v>17.899999999999999</c:v>
                </c:pt>
                <c:pt idx="52">
                  <c:v>17.899999999999999</c:v>
                </c:pt>
                <c:pt idx="53">
                  <c:v>17.899999999999999</c:v>
                </c:pt>
                <c:pt idx="54">
                  <c:v>17.8</c:v>
                </c:pt>
                <c:pt idx="55">
                  <c:v>18.299999999999986</c:v>
                </c:pt>
                <c:pt idx="56">
                  <c:v>18.399999999999999</c:v>
                </c:pt>
                <c:pt idx="57">
                  <c:v>18.7</c:v>
                </c:pt>
                <c:pt idx="58">
                  <c:v>18.8</c:v>
                </c:pt>
                <c:pt idx="59">
                  <c:v>18.8</c:v>
                </c:pt>
                <c:pt idx="60">
                  <c:v>18.8</c:v>
                </c:pt>
                <c:pt idx="61">
                  <c:v>18.8</c:v>
                </c:pt>
                <c:pt idx="62">
                  <c:v>19</c:v>
                </c:pt>
                <c:pt idx="63">
                  <c:v>19.100000000000001</c:v>
                </c:pt>
                <c:pt idx="64">
                  <c:v>19.3</c:v>
                </c:pt>
                <c:pt idx="65">
                  <c:v>19.3</c:v>
                </c:pt>
                <c:pt idx="66">
                  <c:v>19.399999999999999</c:v>
                </c:pt>
                <c:pt idx="67">
                  <c:v>19.399999999999999</c:v>
                </c:pt>
                <c:pt idx="68">
                  <c:v>19.5</c:v>
                </c:pt>
                <c:pt idx="69">
                  <c:v>19.599999999999987</c:v>
                </c:pt>
                <c:pt idx="70">
                  <c:v>19.599999999999987</c:v>
                </c:pt>
                <c:pt idx="71">
                  <c:v>19.600000000000001</c:v>
                </c:pt>
                <c:pt idx="72">
                  <c:v>20</c:v>
                </c:pt>
                <c:pt idx="73">
                  <c:v>20</c:v>
                </c:pt>
                <c:pt idx="74">
                  <c:v>20</c:v>
                </c:pt>
                <c:pt idx="75">
                  <c:v>20</c:v>
                </c:pt>
                <c:pt idx="76">
                  <c:v>19.7</c:v>
                </c:pt>
                <c:pt idx="77">
                  <c:v>20</c:v>
                </c:pt>
                <c:pt idx="78">
                  <c:v>19.899999999999999</c:v>
                </c:pt>
                <c:pt idx="79">
                  <c:v>20.299999999999986</c:v>
                </c:pt>
                <c:pt idx="80">
                  <c:v>20.2</c:v>
                </c:pt>
                <c:pt idx="81">
                  <c:v>20.399999999999999</c:v>
                </c:pt>
                <c:pt idx="82">
                  <c:v>20.3</c:v>
                </c:pt>
                <c:pt idx="83">
                  <c:v>20.3</c:v>
                </c:pt>
                <c:pt idx="84">
                  <c:v>20.5</c:v>
                </c:pt>
                <c:pt idx="85">
                  <c:v>20.599999999999987</c:v>
                </c:pt>
                <c:pt idx="86">
                  <c:v>20.6</c:v>
                </c:pt>
                <c:pt idx="87">
                  <c:v>20.7</c:v>
                </c:pt>
                <c:pt idx="88">
                  <c:v>21</c:v>
                </c:pt>
                <c:pt idx="89">
                  <c:v>20.9</c:v>
                </c:pt>
                <c:pt idx="90">
                  <c:v>20.9</c:v>
                </c:pt>
                <c:pt idx="91">
                  <c:v>21.1</c:v>
                </c:pt>
                <c:pt idx="92">
                  <c:v>21.099999999999987</c:v>
                </c:pt>
                <c:pt idx="93">
                  <c:v>21.5</c:v>
                </c:pt>
                <c:pt idx="94">
                  <c:v>21.5</c:v>
                </c:pt>
                <c:pt idx="95">
                  <c:v>21.7</c:v>
                </c:pt>
                <c:pt idx="96">
                  <c:v>21.7</c:v>
                </c:pt>
                <c:pt idx="97">
                  <c:v>21.6</c:v>
                </c:pt>
                <c:pt idx="98">
                  <c:v>21.8</c:v>
                </c:pt>
                <c:pt idx="99">
                  <c:v>21.8</c:v>
                </c:pt>
                <c:pt idx="100">
                  <c:v>22.2</c:v>
                </c:pt>
                <c:pt idx="101">
                  <c:v>22.2</c:v>
                </c:pt>
                <c:pt idx="102">
                  <c:v>22.2</c:v>
                </c:pt>
                <c:pt idx="103">
                  <c:v>22.1</c:v>
                </c:pt>
                <c:pt idx="104">
                  <c:v>22.200000000000003</c:v>
                </c:pt>
                <c:pt idx="105">
                  <c:v>22.200000000000003</c:v>
                </c:pt>
                <c:pt idx="106">
                  <c:v>22.3</c:v>
                </c:pt>
                <c:pt idx="107">
                  <c:v>22.4</c:v>
                </c:pt>
                <c:pt idx="108">
                  <c:v>22.6</c:v>
                </c:pt>
                <c:pt idx="109">
                  <c:v>22.6</c:v>
                </c:pt>
                <c:pt idx="110">
                  <c:v>22.7</c:v>
                </c:pt>
                <c:pt idx="111">
                  <c:v>22.7</c:v>
                </c:pt>
                <c:pt idx="112">
                  <c:v>22.7</c:v>
                </c:pt>
                <c:pt idx="113">
                  <c:v>22.7</c:v>
                </c:pt>
                <c:pt idx="114">
                  <c:v>22.7</c:v>
                </c:pt>
                <c:pt idx="115">
                  <c:v>22.7</c:v>
                </c:pt>
                <c:pt idx="116">
                  <c:v>22.7</c:v>
                </c:pt>
                <c:pt idx="117">
                  <c:v>22.9</c:v>
                </c:pt>
                <c:pt idx="118">
                  <c:v>23.5</c:v>
                </c:pt>
                <c:pt idx="119">
                  <c:v>22.900000000000002</c:v>
                </c:pt>
                <c:pt idx="120">
                  <c:v>23.1</c:v>
                </c:pt>
                <c:pt idx="121">
                  <c:v>23.6</c:v>
                </c:pt>
                <c:pt idx="122">
                  <c:v>24.2</c:v>
                </c:pt>
                <c:pt idx="123">
                  <c:v>24.2</c:v>
                </c:pt>
                <c:pt idx="124">
                  <c:v>24.3</c:v>
                </c:pt>
                <c:pt idx="125">
                  <c:v>24.400000000000002</c:v>
                </c:pt>
                <c:pt idx="126">
                  <c:v>24.6</c:v>
                </c:pt>
                <c:pt idx="127">
                  <c:v>24.6</c:v>
                </c:pt>
                <c:pt idx="128">
                  <c:v>25</c:v>
                </c:pt>
                <c:pt idx="129">
                  <c:v>25</c:v>
                </c:pt>
                <c:pt idx="130">
                  <c:v>25</c:v>
                </c:pt>
                <c:pt idx="131">
                  <c:v>25</c:v>
                </c:pt>
                <c:pt idx="132">
                  <c:v>24.7</c:v>
                </c:pt>
                <c:pt idx="133">
                  <c:v>25.3</c:v>
                </c:pt>
                <c:pt idx="134">
                  <c:v>25.3</c:v>
                </c:pt>
                <c:pt idx="135">
                  <c:v>25.3</c:v>
                </c:pt>
                <c:pt idx="136">
                  <c:v>25.4</c:v>
                </c:pt>
                <c:pt idx="137">
                  <c:v>25.400000000000002</c:v>
                </c:pt>
                <c:pt idx="138">
                  <c:v>25.5</c:v>
                </c:pt>
                <c:pt idx="139">
                  <c:v>25.599999999999987</c:v>
                </c:pt>
                <c:pt idx="140">
                  <c:v>25.700000000000003</c:v>
                </c:pt>
                <c:pt idx="141">
                  <c:v>25.799999999999986</c:v>
                </c:pt>
                <c:pt idx="142">
                  <c:v>25.799999999999986</c:v>
                </c:pt>
                <c:pt idx="143">
                  <c:v>25.8</c:v>
                </c:pt>
                <c:pt idx="144">
                  <c:v>26.2</c:v>
                </c:pt>
                <c:pt idx="145">
                  <c:v>26.2</c:v>
                </c:pt>
                <c:pt idx="146">
                  <c:v>26</c:v>
                </c:pt>
                <c:pt idx="147">
                  <c:v>26.5</c:v>
                </c:pt>
                <c:pt idx="148">
                  <c:v>26.5</c:v>
                </c:pt>
                <c:pt idx="149">
                  <c:v>26.6</c:v>
                </c:pt>
                <c:pt idx="150">
                  <c:v>26.7</c:v>
                </c:pt>
                <c:pt idx="151">
                  <c:v>26.7</c:v>
                </c:pt>
                <c:pt idx="152">
                  <c:v>27.099999999999987</c:v>
                </c:pt>
                <c:pt idx="153">
                  <c:v>27.299999999999986</c:v>
                </c:pt>
                <c:pt idx="154">
                  <c:v>27.200000000000003</c:v>
                </c:pt>
                <c:pt idx="155">
                  <c:v>27.5</c:v>
                </c:pt>
                <c:pt idx="156">
                  <c:v>27.3</c:v>
                </c:pt>
                <c:pt idx="157">
                  <c:v>27.3</c:v>
                </c:pt>
                <c:pt idx="158">
                  <c:v>27.6</c:v>
                </c:pt>
                <c:pt idx="159">
                  <c:v>27.7</c:v>
                </c:pt>
                <c:pt idx="160">
                  <c:v>27.8</c:v>
                </c:pt>
                <c:pt idx="161">
                  <c:v>27.8</c:v>
                </c:pt>
                <c:pt idx="162">
                  <c:v>27.8</c:v>
                </c:pt>
                <c:pt idx="163">
                  <c:v>27.9</c:v>
                </c:pt>
                <c:pt idx="164">
                  <c:v>27.900000000000002</c:v>
                </c:pt>
                <c:pt idx="165">
                  <c:v>28</c:v>
                </c:pt>
                <c:pt idx="166">
                  <c:v>28.099999999999987</c:v>
                </c:pt>
                <c:pt idx="167">
                  <c:v>28.3</c:v>
                </c:pt>
                <c:pt idx="168">
                  <c:v>28.4</c:v>
                </c:pt>
                <c:pt idx="169">
                  <c:v>28.5</c:v>
                </c:pt>
                <c:pt idx="170">
                  <c:v>28.5</c:v>
                </c:pt>
                <c:pt idx="171">
                  <c:v>28.5</c:v>
                </c:pt>
                <c:pt idx="172">
                  <c:v>28.599999999999987</c:v>
                </c:pt>
                <c:pt idx="173">
                  <c:v>28.599999999999987</c:v>
                </c:pt>
                <c:pt idx="174">
                  <c:v>28.799999999999986</c:v>
                </c:pt>
                <c:pt idx="175">
                  <c:v>28.6</c:v>
                </c:pt>
                <c:pt idx="176">
                  <c:v>28.9</c:v>
                </c:pt>
                <c:pt idx="177">
                  <c:v>28.9</c:v>
                </c:pt>
                <c:pt idx="178">
                  <c:v>28.8</c:v>
                </c:pt>
                <c:pt idx="179">
                  <c:v>28.8</c:v>
                </c:pt>
                <c:pt idx="180">
                  <c:v>29.200000000000003</c:v>
                </c:pt>
                <c:pt idx="181">
                  <c:v>29.4</c:v>
                </c:pt>
                <c:pt idx="182">
                  <c:v>29.4</c:v>
                </c:pt>
                <c:pt idx="183">
                  <c:v>29.700000000000003</c:v>
                </c:pt>
                <c:pt idx="184">
                  <c:v>29.8</c:v>
                </c:pt>
                <c:pt idx="185">
                  <c:v>29.8</c:v>
                </c:pt>
                <c:pt idx="186">
                  <c:v>30.1</c:v>
                </c:pt>
                <c:pt idx="187">
                  <c:v>30</c:v>
                </c:pt>
                <c:pt idx="188">
                  <c:v>30.2</c:v>
                </c:pt>
                <c:pt idx="189">
                  <c:v>30.2</c:v>
                </c:pt>
                <c:pt idx="190">
                  <c:v>30.3</c:v>
                </c:pt>
                <c:pt idx="191">
                  <c:v>30.400000000000002</c:v>
                </c:pt>
                <c:pt idx="192">
                  <c:v>30.6</c:v>
                </c:pt>
                <c:pt idx="193">
                  <c:v>30.5</c:v>
                </c:pt>
                <c:pt idx="194">
                  <c:v>30.5</c:v>
                </c:pt>
                <c:pt idx="195">
                  <c:v>30.7</c:v>
                </c:pt>
                <c:pt idx="196">
                  <c:v>30.7</c:v>
                </c:pt>
                <c:pt idx="197">
                  <c:v>30.8</c:v>
                </c:pt>
                <c:pt idx="198">
                  <c:v>30.700000000000003</c:v>
                </c:pt>
                <c:pt idx="199">
                  <c:v>30.8</c:v>
                </c:pt>
                <c:pt idx="200">
                  <c:v>30.8</c:v>
                </c:pt>
                <c:pt idx="201">
                  <c:v>30.9</c:v>
                </c:pt>
                <c:pt idx="202">
                  <c:v>30.9</c:v>
                </c:pt>
                <c:pt idx="203">
                  <c:v>30.9</c:v>
                </c:pt>
                <c:pt idx="204">
                  <c:v>30.9</c:v>
                </c:pt>
                <c:pt idx="205">
                  <c:v>31</c:v>
                </c:pt>
                <c:pt idx="206">
                  <c:v>31.3</c:v>
                </c:pt>
                <c:pt idx="207">
                  <c:v>31.3</c:v>
                </c:pt>
                <c:pt idx="208">
                  <c:v>31.099999999999987</c:v>
                </c:pt>
                <c:pt idx="209">
                  <c:v>31.4</c:v>
                </c:pt>
                <c:pt idx="210">
                  <c:v>31.4</c:v>
                </c:pt>
                <c:pt idx="211">
                  <c:v>31.5</c:v>
                </c:pt>
                <c:pt idx="212">
                  <c:v>31.599999999999987</c:v>
                </c:pt>
                <c:pt idx="213">
                  <c:v>31.7</c:v>
                </c:pt>
                <c:pt idx="214">
                  <c:v>31.700000000000003</c:v>
                </c:pt>
                <c:pt idx="215">
                  <c:v>31.6</c:v>
                </c:pt>
                <c:pt idx="216">
                  <c:v>31.8</c:v>
                </c:pt>
                <c:pt idx="217">
                  <c:v>31.9</c:v>
                </c:pt>
                <c:pt idx="218">
                  <c:v>31.9</c:v>
                </c:pt>
                <c:pt idx="219">
                  <c:v>31.9</c:v>
                </c:pt>
                <c:pt idx="220">
                  <c:v>32</c:v>
                </c:pt>
                <c:pt idx="221">
                  <c:v>32.1</c:v>
                </c:pt>
                <c:pt idx="222">
                  <c:v>32</c:v>
                </c:pt>
                <c:pt idx="223">
                  <c:v>32.200000000000003</c:v>
                </c:pt>
                <c:pt idx="224">
                  <c:v>32.200000000000003</c:v>
                </c:pt>
                <c:pt idx="225">
                  <c:v>32.200000000000003</c:v>
                </c:pt>
                <c:pt idx="226">
                  <c:v>32.4</c:v>
                </c:pt>
                <c:pt idx="227">
                  <c:v>32.4</c:v>
                </c:pt>
                <c:pt idx="228">
                  <c:v>32.700000000000003</c:v>
                </c:pt>
                <c:pt idx="229">
                  <c:v>32.700000000000003</c:v>
                </c:pt>
                <c:pt idx="230">
                  <c:v>33.1</c:v>
                </c:pt>
                <c:pt idx="231">
                  <c:v>33.1</c:v>
                </c:pt>
                <c:pt idx="232">
                  <c:v>33.1</c:v>
                </c:pt>
                <c:pt idx="233">
                  <c:v>33.1</c:v>
                </c:pt>
                <c:pt idx="234">
                  <c:v>33.300000000000004</c:v>
                </c:pt>
                <c:pt idx="235">
                  <c:v>33.300000000000004</c:v>
                </c:pt>
                <c:pt idx="236">
                  <c:v>33.300000000000004</c:v>
                </c:pt>
                <c:pt idx="237">
                  <c:v>33.300000000000004</c:v>
                </c:pt>
                <c:pt idx="238">
                  <c:v>33.300000000000004</c:v>
                </c:pt>
                <c:pt idx="239">
                  <c:v>33.300000000000004</c:v>
                </c:pt>
                <c:pt idx="240">
                  <c:v>33.300000000000004</c:v>
                </c:pt>
                <c:pt idx="241">
                  <c:v>33.300000000000004</c:v>
                </c:pt>
                <c:pt idx="242">
                  <c:v>33.300000000000004</c:v>
                </c:pt>
                <c:pt idx="243">
                  <c:v>33.4</c:v>
                </c:pt>
                <c:pt idx="244">
                  <c:v>33.4</c:v>
                </c:pt>
                <c:pt idx="245">
                  <c:v>33.4</c:v>
                </c:pt>
                <c:pt idx="246">
                  <c:v>33.800000000000004</c:v>
                </c:pt>
                <c:pt idx="247">
                  <c:v>33.700000000000003</c:v>
                </c:pt>
                <c:pt idx="248">
                  <c:v>33.800000000000004</c:v>
                </c:pt>
                <c:pt idx="249">
                  <c:v>34.1</c:v>
                </c:pt>
                <c:pt idx="250">
                  <c:v>34.20000000000001</c:v>
                </c:pt>
                <c:pt idx="251">
                  <c:v>34.4</c:v>
                </c:pt>
                <c:pt idx="252">
                  <c:v>34.4</c:v>
                </c:pt>
                <c:pt idx="253">
                  <c:v>34.4</c:v>
                </c:pt>
                <c:pt idx="254">
                  <c:v>34.5</c:v>
                </c:pt>
                <c:pt idx="255">
                  <c:v>34.6</c:v>
                </c:pt>
                <c:pt idx="256">
                  <c:v>34.6</c:v>
                </c:pt>
                <c:pt idx="257">
                  <c:v>34.70000000000001</c:v>
                </c:pt>
                <c:pt idx="258">
                  <c:v>34.700000000000003</c:v>
                </c:pt>
                <c:pt idx="259">
                  <c:v>34.700000000000003</c:v>
                </c:pt>
                <c:pt idx="260">
                  <c:v>34.800000000000004</c:v>
                </c:pt>
                <c:pt idx="261">
                  <c:v>34.800000000000004</c:v>
                </c:pt>
                <c:pt idx="262">
                  <c:v>34.9</c:v>
                </c:pt>
                <c:pt idx="263">
                  <c:v>34.9</c:v>
                </c:pt>
                <c:pt idx="264">
                  <c:v>34.9</c:v>
                </c:pt>
                <c:pt idx="265">
                  <c:v>34.9</c:v>
                </c:pt>
                <c:pt idx="266">
                  <c:v>35.1</c:v>
                </c:pt>
                <c:pt idx="267">
                  <c:v>35</c:v>
                </c:pt>
                <c:pt idx="268">
                  <c:v>35</c:v>
                </c:pt>
                <c:pt idx="269">
                  <c:v>35.300000000000004</c:v>
                </c:pt>
                <c:pt idx="270">
                  <c:v>35.300000000000004</c:v>
                </c:pt>
                <c:pt idx="271">
                  <c:v>35.200000000000003</c:v>
                </c:pt>
                <c:pt idx="272">
                  <c:v>35.4</c:v>
                </c:pt>
                <c:pt idx="273">
                  <c:v>35.6</c:v>
                </c:pt>
                <c:pt idx="274">
                  <c:v>35.5</c:v>
                </c:pt>
                <c:pt idx="275">
                  <c:v>35.5</c:v>
                </c:pt>
                <c:pt idx="276">
                  <c:v>35.700000000000003</c:v>
                </c:pt>
                <c:pt idx="277">
                  <c:v>35.700000000000003</c:v>
                </c:pt>
                <c:pt idx="278">
                  <c:v>35.800000000000004</c:v>
                </c:pt>
                <c:pt idx="279">
                  <c:v>35.800000000000004</c:v>
                </c:pt>
                <c:pt idx="280">
                  <c:v>35.800000000000004</c:v>
                </c:pt>
                <c:pt idx="281">
                  <c:v>35.9</c:v>
                </c:pt>
                <c:pt idx="282">
                  <c:v>35.9</c:v>
                </c:pt>
                <c:pt idx="283">
                  <c:v>36</c:v>
                </c:pt>
                <c:pt idx="284">
                  <c:v>36</c:v>
                </c:pt>
                <c:pt idx="285">
                  <c:v>36.1</c:v>
                </c:pt>
                <c:pt idx="286">
                  <c:v>36.100000000000009</c:v>
                </c:pt>
                <c:pt idx="287">
                  <c:v>36.4</c:v>
                </c:pt>
                <c:pt idx="288">
                  <c:v>36.4</c:v>
                </c:pt>
                <c:pt idx="289">
                  <c:v>36.200000000000003</c:v>
                </c:pt>
                <c:pt idx="290">
                  <c:v>36.9</c:v>
                </c:pt>
                <c:pt idx="291">
                  <c:v>36.700000000000003</c:v>
                </c:pt>
                <c:pt idx="292">
                  <c:v>37</c:v>
                </c:pt>
                <c:pt idx="293">
                  <c:v>37.300000000000004</c:v>
                </c:pt>
                <c:pt idx="294">
                  <c:v>37.300000000000004</c:v>
                </c:pt>
                <c:pt idx="295">
                  <c:v>37.300000000000004</c:v>
                </c:pt>
                <c:pt idx="296">
                  <c:v>37.4</c:v>
                </c:pt>
                <c:pt idx="297">
                  <c:v>37.5</c:v>
                </c:pt>
                <c:pt idx="298">
                  <c:v>37.5</c:v>
                </c:pt>
                <c:pt idx="299">
                  <c:v>37.6</c:v>
                </c:pt>
                <c:pt idx="300">
                  <c:v>37.700000000000003</c:v>
                </c:pt>
                <c:pt idx="301">
                  <c:v>37.700000000000003</c:v>
                </c:pt>
                <c:pt idx="302">
                  <c:v>37.800000000000004</c:v>
                </c:pt>
                <c:pt idx="303">
                  <c:v>37.800000000000004</c:v>
                </c:pt>
                <c:pt idx="304">
                  <c:v>37.800000000000004</c:v>
                </c:pt>
                <c:pt idx="305">
                  <c:v>37.800000000000004</c:v>
                </c:pt>
                <c:pt idx="306">
                  <c:v>38</c:v>
                </c:pt>
                <c:pt idx="307">
                  <c:v>38</c:v>
                </c:pt>
                <c:pt idx="308">
                  <c:v>38</c:v>
                </c:pt>
                <c:pt idx="309">
                  <c:v>38.1</c:v>
                </c:pt>
                <c:pt idx="310">
                  <c:v>38.1</c:v>
                </c:pt>
                <c:pt idx="311">
                  <c:v>38.20000000000001</c:v>
                </c:pt>
                <c:pt idx="312">
                  <c:v>38.20000000000001</c:v>
                </c:pt>
                <c:pt idx="313">
                  <c:v>38.200000000000003</c:v>
                </c:pt>
                <c:pt idx="314">
                  <c:v>38.200000000000003</c:v>
                </c:pt>
                <c:pt idx="315">
                  <c:v>38.4</c:v>
                </c:pt>
                <c:pt idx="316">
                  <c:v>38.4</c:v>
                </c:pt>
                <c:pt idx="317">
                  <c:v>38.4</c:v>
                </c:pt>
                <c:pt idx="318">
                  <c:v>38.5</c:v>
                </c:pt>
                <c:pt idx="319">
                  <c:v>38.700000000000003</c:v>
                </c:pt>
                <c:pt idx="320">
                  <c:v>38.700000000000003</c:v>
                </c:pt>
                <c:pt idx="321">
                  <c:v>38.800000000000004</c:v>
                </c:pt>
                <c:pt idx="322">
                  <c:v>38.9</c:v>
                </c:pt>
                <c:pt idx="323">
                  <c:v>38.9</c:v>
                </c:pt>
                <c:pt idx="324">
                  <c:v>38.9</c:v>
                </c:pt>
                <c:pt idx="325">
                  <c:v>38.9</c:v>
                </c:pt>
                <c:pt idx="326">
                  <c:v>38.9</c:v>
                </c:pt>
                <c:pt idx="327">
                  <c:v>38.900000000000006</c:v>
                </c:pt>
                <c:pt idx="328">
                  <c:v>38.900000000000006</c:v>
                </c:pt>
                <c:pt idx="329">
                  <c:v>39</c:v>
                </c:pt>
                <c:pt idx="330">
                  <c:v>39</c:v>
                </c:pt>
                <c:pt idx="331">
                  <c:v>39.1</c:v>
                </c:pt>
                <c:pt idx="332">
                  <c:v>39.1</c:v>
                </c:pt>
                <c:pt idx="333">
                  <c:v>39.1</c:v>
                </c:pt>
                <c:pt idx="334">
                  <c:v>39.1</c:v>
                </c:pt>
                <c:pt idx="335">
                  <c:v>39.1</c:v>
                </c:pt>
                <c:pt idx="336">
                  <c:v>39.300000000000004</c:v>
                </c:pt>
                <c:pt idx="337">
                  <c:v>39.200000000000003</c:v>
                </c:pt>
                <c:pt idx="338">
                  <c:v>39.300000000000004</c:v>
                </c:pt>
                <c:pt idx="339">
                  <c:v>39.4</c:v>
                </c:pt>
                <c:pt idx="340">
                  <c:v>39.4</c:v>
                </c:pt>
                <c:pt idx="341">
                  <c:v>39.4</c:v>
                </c:pt>
                <c:pt idx="342">
                  <c:v>39.4</c:v>
                </c:pt>
                <c:pt idx="343">
                  <c:v>39.5</c:v>
                </c:pt>
                <c:pt idx="344">
                  <c:v>39.5</c:v>
                </c:pt>
                <c:pt idx="345">
                  <c:v>39.5</c:v>
                </c:pt>
                <c:pt idx="346">
                  <c:v>39.5</c:v>
                </c:pt>
                <c:pt idx="347">
                  <c:v>39.6</c:v>
                </c:pt>
                <c:pt idx="348">
                  <c:v>39.6</c:v>
                </c:pt>
                <c:pt idx="349">
                  <c:v>39.6</c:v>
                </c:pt>
                <c:pt idx="350">
                  <c:v>39.6</c:v>
                </c:pt>
                <c:pt idx="351">
                  <c:v>39.70000000000001</c:v>
                </c:pt>
                <c:pt idx="352">
                  <c:v>39.70000000000001</c:v>
                </c:pt>
                <c:pt idx="353">
                  <c:v>39.700000000000003</c:v>
                </c:pt>
                <c:pt idx="354">
                  <c:v>39.700000000000003</c:v>
                </c:pt>
                <c:pt idx="355">
                  <c:v>39.700000000000003</c:v>
                </c:pt>
                <c:pt idx="356">
                  <c:v>39.800000000000004</c:v>
                </c:pt>
                <c:pt idx="357">
                  <c:v>39.800000000000004</c:v>
                </c:pt>
                <c:pt idx="358">
                  <c:v>40</c:v>
                </c:pt>
                <c:pt idx="359">
                  <c:v>40</c:v>
                </c:pt>
                <c:pt idx="360">
                  <c:v>40</c:v>
                </c:pt>
                <c:pt idx="361">
                  <c:v>40</c:v>
                </c:pt>
                <c:pt idx="362">
                  <c:v>40</c:v>
                </c:pt>
                <c:pt idx="363">
                  <c:v>40</c:v>
                </c:pt>
                <c:pt idx="364">
                  <c:v>40.300000000000004</c:v>
                </c:pt>
                <c:pt idx="365">
                  <c:v>40.200000000000003</c:v>
                </c:pt>
                <c:pt idx="366">
                  <c:v>40.6</c:v>
                </c:pt>
                <c:pt idx="367">
                  <c:v>40.6</c:v>
                </c:pt>
                <c:pt idx="368">
                  <c:v>40.800000000000004</c:v>
                </c:pt>
                <c:pt idx="369">
                  <c:v>40.700000000000003</c:v>
                </c:pt>
                <c:pt idx="370">
                  <c:v>40.800000000000004</c:v>
                </c:pt>
                <c:pt idx="371">
                  <c:v>40.700000000000003</c:v>
                </c:pt>
                <c:pt idx="372">
                  <c:v>40.800000000000004</c:v>
                </c:pt>
                <c:pt idx="373">
                  <c:v>40.900000000000006</c:v>
                </c:pt>
                <c:pt idx="374">
                  <c:v>40.9</c:v>
                </c:pt>
                <c:pt idx="375">
                  <c:v>41</c:v>
                </c:pt>
                <c:pt idx="376">
                  <c:v>41</c:v>
                </c:pt>
                <c:pt idx="377">
                  <c:v>41</c:v>
                </c:pt>
                <c:pt idx="378">
                  <c:v>41.1</c:v>
                </c:pt>
                <c:pt idx="379">
                  <c:v>41.1</c:v>
                </c:pt>
                <c:pt idx="380">
                  <c:v>41.1</c:v>
                </c:pt>
                <c:pt idx="381">
                  <c:v>41.20000000000001</c:v>
                </c:pt>
                <c:pt idx="382">
                  <c:v>41.20000000000001</c:v>
                </c:pt>
                <c:pt idx="383">
                  <c:v>41.2</c:v>
                </c:pt>
                <c:pt idx="384">
                  <c:v>41.300000000000004</c:v>
                </c:pt>
                <c:pt idx="385">
                  <c:v>41.300000000000004</c:v>
                </c:pt>
                <c:pt idx="386">
                  <c:v>41.3</c:v>
                </c:pt>
                <c:pt idx="387">
                  <c:v>41.3</c:v>
                </c:pt>
                <c:pt idx="388">
                  <c:v>41.300000000000004</c:v>
                </c:pt>
                <c:pt idx="389">
                  <c:v>41.4</c:v>
                </c:pt>
                <c:pt idx="390">
                  <c:v>41.4</c:v>
                </c:pt>
                <c:pt idx="391">
                  <c:v>41.600000000000009</c:v>
                </c:pt>
                <c:pt idx="392">
                  <c:v>41.5</c:v>
                </c:pt>
                <c:pt idx="393">
                  <c:v>41.5</c:v>
                </c:pt>
                <c:pt idx="394">
                  <c:v>41.6</c:v>
                </c:pt>
                <c:pt idx="395">
                  <c:v>41.6</c:v>
                </c:pt>
                <c:pt idx="396">
                  <c:v>41.6</c:v>
                </c:pt>
                <c:pt idx="397">
                  <c:v>41.7</c:v>
                </c:pt>
                <c:pt idx="398">
                  <c:v>41.7</c:v>
                </c:pt>
                <c:pt idx="399">
                  <c:v>41.7</c:v>
                </c:pt>
                <c:pt idx="400">
                  <c:v>41.7</c:v>
                </c:pt>
                <c:pt idx="401">
                  <c:v>41.7</c:v>
                </c:pt>
                <c:pt idx="402">
                  <c:v>41.7</c:v>
                </c:pt>
                <c:pt idx="403">
                  <c:v>41.900000000000006</c:v>
                </c:pt>
                <c:pt idx="404">
                  <c:v>42</c:v>
                </c:pt>
                <c:pt idx="405">
                  <c:v>42</c:v>
                </c:pt>
                <c:pt idx="406">
                  <c:v>42</c:v>
                </c:pt>
                <c:pt idx="407">
                  <c:v>42</c:v>
                </c:pt>
                <c:pt idx="408">
                  <c:v>42.2</c:v>
                </c:pt>
                <c:pt idx="409">
                  <c:v>42.2</c:v>
                </c:pt>
                <c:pt idx="410">
                  <c:v>42.2</c:v>
                </c:pt>
                <c:pt idx="411">
                  <c:v>42.3</c:v>
                </c:pt>
                <c:pt idx="412">
                  <c:v>42.3</c:v>
                </c:pt>
                <c:pt idx="413">
                  <c:v>42.3</c:v>
                </c:pt>
                <c:pt idx="414">
                  <c:v>42.3</c:v>
                </c:pt>
                <c:pt idx="415">
                  <c:v>42.4</c:v>
                </c:pt>
                <c:pt idx="416">
                  <c:v>42.4</c:v>
                </c:pt>
                <c:pt idx="417">
                  <c:v>42.4</c:v>
                </c:pt>
                <c:pt idx="418">
                  <c:v>42.300000000000004</c:v>
                </c:pt>
                <c:pt idx="419">
                  <c:v>42.4</c:v>
                </c:pt>
                <c:pt idx="420">
                  <c:v>42.4</c:v>
                </c:pt>
                <c:pt idx="421">
                  <c:v>42.5</c:v>
                </c:pt>
                <c:pt idx="422">
                  <c:v>42.70000000000001</c:v>
                </c:pt>
                <c:pt idx="423">
                  <c:v>42.8</c:v>
                </c:pt>
                <c:pt idx="424">
                  <c:v>42.8</c:v>
                </c:pt>
                <c:pt idx="425">
                  <c:v>42.8</c:v>
                </c:pt>
                <c:pt idx="426">
                  <c:v>42.9</c:v>
                </c:pt>
                <c:pt idx="427">
                  <c:v>42.9</c:v>
                </c:pt>
                <c:pt idx="428">
                  <c:v>42.800000000000004</c:v>
                </c:pt>
                <c:pt idx="429">
                  <c:v>43.1</c:v>
                </c:pt>
                <c:pt idx="430">
                  <c:v>43</c:v>
                </c:pt>
                <c:pt idx="431">
                  <c:v>43.2</c:v>
                </c:pt>
                <c:pt idx="432">
                  <c:v>43.2</c:v>
                </c:pt>
                <c:pt idx="433">
                  <c:v>43.3</c:v>
                </c:pt>
                <c:pt idx="434">
                  <c:v>43.3</c:v>
                </c:pt>
                <c:pt idx="435">
                  <c:v>43.4</c:v>
                </c:pt>
                <c:pt idx="436">
                  <c:v>43.300000000000004</c:v>
                </c:pt>
                <c:pt idx="437">
                  <c:v>43.300000000000004</c:v>
                </c:pt>
                <c:pt idx="438">
                  <c:v>43.4</c:v>
                </c:pt>
                <c:pt idx="439">
                  <c:v>43.6</c:v>
                </c:pt>
                <c:pt idx="440">
                  <c:v>43.8</c:v>
                </c:pt>
                <c:pt idx="441">
                  <c:v>43.8</c:v>
                </c:pt>
                <c:pt idx="442">
                  <c:v>43.8</c:v>
                </c:pt>
                <c:pt idx="443">
                  <c:v>43.8</c:v>
                </c:pt>
                <c:pt idx="444">
                  <c:v>43.7</c:v>
                </c:pt>
                <c:pt idx="445">
                  <c:v>43.8</c:v>
                </c:pt>
                <c:pt idx="446">
                  <c:v>43.8</c:v>
                </c:pt>
                <c:pt idx="447">
                  <c:v>43.9</c:v>
                </c:pt>
                <c:pt idx="448">
                  <c:v>44</c:v>
                </c:pt>
                <c:pt idx="449">
                  <c:v>44</c:v>
                </c:pt>
                <c:pt idx="450">
                  <c:v>44</c:v>
                </c:pt>
                <c:pt idx="451">
                  <c:v>44</c:v>
                </c:pt>
                <c:pt idx="452">
                  <c:v>44.100000000000009</c:v>
                </c:pt>
                <c:pt idx="453">
                  <c:v>44.100000000000009</c:v>
                </c:pt>
                <c:pt idx="454">
                  <c:v>44.1</c:v>
                </c:pt>
                <c:pt idx="455">
                  <c:v>44.1</c:v>
                </c:pt>
                <c:pt idx="456">
                  <c:v>44.1</c:v>
                </c:pt>
                <c:pt idx="457">
                  <c:v>44.20000000000001</c:v>
                </c:pt>
                <c:pt idx="458">
                  <c:v>44.20000000000001</c:v>
                </c:pt>
                <c:pt idx="459">
                  <c:v>44.3</c:v>
                </c:pt>
                <c:pt idx="460">
                  <c:v>44.3</c:v>
                </c:pt>
                <c:pt idx="461">
                  <c:v>44.3</c:v>
                </c:pt>
                <c:pt idx="462">
                  <c:v>44.4</c:v>
                </c:pt>
                <c:pt idx="463">
                  <c:v>44.400000000000006</c:v>
                </c:pt>
                <c:pt idx="464">
                  <c:v>44.5</c:v>
                </c:pt>
                <c:pt idx="465">
                  <c:v>44.6</c:v>
                </c:pt>
                <c:pt idx="466">
                  <c:v>44.6</c:v>
                </c:pt>
                <c:pt idx="467">
                  <c:v>44.6</c:v>
                </c:pt>
                <c:pt idx="468">
                  <c:v>44.6</c:v>
                </c:pt>
                <c:pt idx="469">
                  <c:v>44.70000000000001</c:v>
                </c:pt>
                <c:pt idx="470">
                  <c:v>44.70000000000001</c:v>
                </c:pt>
                <c:pt idx="471">
                  <c:v>44.8</c:v>
                </c:pt>
                <c:pt idx="472">
                  <c:v>45</c:v>
                </c:pt>
                <c:pt idx="473">
                  <c:v>45</c:v>
                </c:pt>
                <c:pt idx="474">
                  <c:v>45</c:v>
                </c:pt>
                <c:pt idx="475">
                  <c:v>45</c:v>
                </c:pt>
                <c:pt idx="476">
                  <c:v>45</c:v>
                </c:pt>
                <c:pt idx="477">
                  <c:v>44.9</c:v>
                </c:pt>
                <c:pt idx="478">
                  <c:v>45.20000000000001</c:v>
                </c:pt>
                <c:pt idx="479">
                  <c:v>45.20000000000001</c:v>
                </c:pt>
                <c:pt idx="480">
                  <c:v>45.20000000000001</c:v>
                </c:pt>
                <c:pt idx="481">
                  <c:v>45.20000000000001</c:v>
                </c:pt>
                <c:pt idx="482">
                  <c:v>45.3</c:v>
                </c:pt>
                <c:pt idx="483">
                  <c:v>45.2</c:v>
                </c:pt>
                <c:pt idx="484">
                  <c:v>45.3</c:v>
                </c:pt>
                <c:pt idx="485">
                  <c:v>45.3</c:v>
                </c:pt>
                <c:pt idx="486">
                  <c:v>45.3</c:v>
                </c:pt>
                <c:pt idx="487">
                  <c:v>45.3</c:v>
                </c:pt>
                <c:pt idx="488">
                  <c:v>45.4</c:v>
                </c:pt>
                <c:pt idx="489">
                  <c:v>45.400000000000006</c:v>
                </c:pt>
                <c:pt idx="490">
                  <c:v>45.400000000000006</c:v>
                </c:pt>
                <c:pt idx="491">
                  <c:v>45.400000000000006</c:v>
                </c:pt>
                <c:pt idx="492">
                  <c:v>45.5</c:v>
                </c:pt>
                <c:pt idx="493">
                  <c:v>45.6</c:v>
                </c:pt>
                <c:pt idx="494">
                  <c:v>45.6</c:v>
                </c:pt>
                <c:pt idx="495">
                  <c:v>45.7</c:v>
                </c:pt>
                <c:pt idx="496">
                  <c:v>45.7</c:v>
                </c:pt>
                <c:pt idx="497">
                  <c:v>45.7</c:v>
                </c:pt>
                <c:pt idx="498">
                  <c:v>45.7</c:v>
                </c:pt>
                <c:pt idx="499">
                  <c:v>45.8</c:v>
                </c:pt>
                <c:pt idx="500">
                  <c:v>45.8</c:v>
                </c:pt>
                <c:pt idx="501">
                  <c:v>45.8</c:v>
                </c:pt>
                <c:pt idx="502">
                  <c:v>45.9</c:v>
                </c:pt>
                <c:pt idx="503">
                  <c:v>45.9</c:v>
                </c:pt>
                <c:pt idx="504">
                  <c:v>45.9</c:v>
                </c:pt>
                <c:pt idx="505">
                  <c:v>46.100000000000009</c:v>
                </c:pt>
                <c:pt idx="506">
                  <c:v>46.100000000000009</c:v>
                </c:pt>
                <c:pt idx="507">
                  <c:v>46.100000000000009</c:v>
                </c:pt>
                <c:pt idx="508">
                  <c:v>45.900000000000006</c:v>
                </c:pt>
                <c:pt idx="509">
                  <c:v>46.3</c:v>
                </c:pt>
                <c:pt idx="510">
                  <c:v>46.1</c:v>
                </c:pt>
                <c:pt idx="511">
                  <c:v>46.3</c:v>
                </c:pt>
                <c:pt idx="512">
                  <c:v>46.3</c:v>
                </c:pt>
                <c:pt idx="513">
                  <c:v>46.4</c:v>
                </c:pt>
                <c:pt idx="514">
                  <c:v>46.4</c:v>
                </c:pt>
                <c:pt idx="515">
                  <c:v>46.400000000000006</c:v>
                </c:pt>
                <c:pt idx="516">
                  <c:v>46.5</c:v>
                </c:pt>
                <c:pt idx="517">
                  <c:v>46.5</c:v>
                </c:pt>
                <c:pt idx="518">
                  <c:v>46.5</c:v>
                </c:pt>
                <c:pt idx="519">
                  <c:v>46.5</c:v>
                </c:pt>
                <c:pt idx="520">
                  <c:v>46.5</c:v>
                </c:pt>
                <c:pt idx="521">
                  <c:v>46.5</c:v>
                </c:pt>
                <c:pt idx="522">
                  <c:v>46.6</c:v>
                </c:pt>
                <c:pt idx="523">
                  <c:v>46.7</c:v>
                </c:pt>
                <c:pt idx="524">
                  <c:v>46.70000000000001</c:v>
                </c:pt>
                <c:pt idx="525">
                  <c:v>46.7</c:v>
                </c:pt>
                <c:pt idx="526">
                  <c:v>46.9</c:v>
                </c:pt>
                <c:pt idx="527">
                  <c:v>46.9</c:v>
                </c:pt>
                <c:pt idx="528">
                  <c:v>46.900000000000006</c:v>
                </c:pt>
                <c:pt idx="529">
                  <c:v>46.900000000000006</c:v>
                </c:pt>
                <c:pt idx="530">
                  <c:v>46.900000000000006</c:v>
                </c:pt>
                <c:pt idx="531">
                  <c:v>47.100000000000009</c:v>
                </c:pt>
                <c:pt idx="532">
                  <c:v>47.100000000000009</c:v>
                </c:pt>
                <c:pt idx="533">
                  <c:v>47.20000000000001</c:v>
                </c:pt>
                <c:pt idx="534">
                  <c:v>47.20000000000001</c:v>
                </c:pt>
                <c:pt idx="535">
                  <c:v>47.2</c:v>
                </c:pt>
                <c:pt idx="536">
                  <c:v>47.2</c:v>
                </c:pt>
                <c:pt idx="537">
                  <c:v>47.2</c:v>
                </c:pt>
                <c:pt idx="538">
                  <c:v>47.3</c:v>
                </c:pt>
                <c:pt idx="539">
                  <c:v>47.3</c:v>
                </c:pt>
                <c:pt idx="540">
                  <c:v>47.3</c:v>
                </c:pt>
                <c:pt idx="541">
                  <c:v>47.3</c:v>
                </c:pt>
                <c:pt idx="542">
                  <c:v>47.4</c:v>
                </c:pt>
                <c:pt idx="543">
                  <c:v>47.4</c:v>
                </c:pt>
                <c:pt idx="544">
                  <c:v>47.4</c:v>
                </c:pt>
                <c:pt idx="545">
                  <c:v>47.300000000000004</c:v>
                </c:pt>
                <c:pt idx="546">
                  <c:v>47.5</c:v>
                </c:pt>
                <c:pt idx="547">
                  <c:v>47.600000000000009</c:v>
                </c:pt>
                <c:pt idx="548">
                  <c:v>47.600000000000009</c:v>
                </c:pt>
                <c:pt idx="549">
                  <c:v>47.6</c:v>
                </c:pt>
                <c:pt idx="550">
                  <c:v>47.6</c:v>
                </c:pt>
                <c:pt idx="551">
                  <c:v>47.6</c:v>
                </c:pt>
                <c:pt idx="552">
                  <c:v>47.70000000000001</c:v>
                </c:pt>
                <c:pt idx="553">
                  <c:v>47.70000000000001</c:v>
                </c:pt>
                <c:pt idx="554">
                  <c:v>47.70000000000001</c:v>
                </c:pt>
                <c:pt idx="555">
                  <c:v>47.70000000000001</c:v>
                </c:pt>
                <c:pt idx="556">
                  <c:v>47.7</c:v>
                </c:pt>
                <c:pt idx="557">
                  <c:v>47.7</c:v>
                </c:pt>
                <c:pt idx="558">
                  <c:v>47.7</c:v>
                </c:pt>
                <c:pt idx="559">
                  <c:v>47.7</c:v>
                </c:pt>
                <c:pt idx="560">
                  <c:v>47.7</c:v>
                </c:pt>
                <c:pt idx="561">
                  <c:v>47.7</c:v>
                </c:pt>
                <c:pt idx="562">
                  <c:v>47.7</c:v>
                </c:pt>
                <c:pt idx="563">
                  <c:v>47.9</c:v>
                </c:pt>
                <c:pt idx="564">
                  <c:v>47.8</c:v>
                </c:pt>
                <c:pt idx="565">
                  <c:v>48</c:v>
                </c:pt>
                <c:pt idx="566">
                  <c:v>48</c:v>
                </c:pt>
                <c:pt idx="567">
                  <c:v>47.900000000000006</c:v>
                </c:pt>
                <c:pt idx="568">
                  <c:v>48</c:v>
                </c:pt>
                <c:pt idx="569">
                  <c:v>48</c:v>
                </c:pt>
                <c:pt idx="570">
                  <c:v>48</c:v>
                </c:pt>
                <c:pt idx="571">
                  <c:v>48.1</c:v>
                </c:pt>
                <c:pt idx="572">
                  <c:v>48.1</c:v>
                </c:pt>
                <c:pt idx="573">
                  <c:v>48.1</c:v>
                </c:pt>
                <c:pt idx="574">
                  <c:v>48.1</c:v>
                </c:pt>
                <c:pt idx="575">
                  <c:v>48.2</c:v>
                </c:pt>
                <c:pt idx="576">
                  <c:v>48.2</c:v>
                </c:pt>
                <c:pt idx="577">
                  <c:v>48.3</c:v>
                </c:pt>
                <c:pt idx="578">
                  <c:v>48.3</c:v>
                </c:pt>
                <c:pt idx="579">
                  <c:v>48.3</c:v>
                </c:pt>
                <c:pt idx="580">
                  <c:v>48.300000000000004</c:v>
                </c:pt>
                <c:pt idx="581">
                  <c:v>48.300000000000004</c:v>
                </c:pt>
                <c:pt idx="582">
                  <c:v>48.300000000000004</c:v>
                </c:pt>
                <c:pt idx="583">
                  <c:v>48.4</c:v>
                </c:pt>
                <c:pt idx="584">
                  <c:v>48.4</c:v>
                </c:pt>
                <c:pt idx="585">
                  <c:v>48.4</c:v>
                </c:pt>
                <c:pt idx="586">
                  <c:v>48.600000000000009</c:v>
                </c:pt>
                <c:pt idx="587">
                  <c:v>48.5</c:v>
                </c:pt>
                <c:pt idx="588">
                  <c:v>48.8</c:v>
                </c:pt>
                <c:pt idx="589">
                  <c:v>48.8</c:v>
                </c:pt>
                <c:pt idx="590">
                  <c:v>48.8</c:v>
                </c:pt>
                <c:pt idx="591">
                  <c:v>48.800000000000004</c:v>
                </c:pt>
                <c:pt idx="592">
                  <c:v>48.800000000000004</c:v>
                </c:pt>
                <c:pt idx="593">
                  <c:v>48.9</c:v>
                </c:pt>
                <c:pt idx="594">
                  <c:v>48.9</c:v>
                </c:pt>
                <c:pt idx="595">
                  <c:v>48.9</c:v>
                </c:pt>
                <c:pt idx="596">
                  <c:v>49</c:v>
                </c:pt>
                <c:pt idx="597">
                  <c:v>49</c:v>
                </c:pt>
                <c:pt idx="598">
                  <c:v>49</c:v>
                </c:pt>
                <c:pt idx="599">
                  <c:v>49.100000000000009</c:v>
                </c:pt>
                <c:pt idx="600">
                  <c:v>49.100000000000009</c:v>
                </c:pt>
                <c:pt idx="601">
                  <c:v>49.100000000000009</c:v>
                </c:pt>
                <c:pt idx="602">
                  <c:v>49.1</c:v>
                </c:pt>
                <c:pt idx="603">
                  <c:v>49.1</c:v>
                </c:pt>
                <c:pt idx="604">
                  <c:v>49.1</c:v>
                </c:pt>
                <c:pt idx="605">
                  <c:v>49.20000000000001</c:v>
                </c:pt>
                <c:pt idx="606">
                  <c:v>49.3</c:v>
                </c:pt>
                <c:pt idx="607">
                  <c:v>49.3</c:v>
                </c:pt>
                <c:pt idx="608">
                  <c:v>49.4</c:v>
                </c:pt>
                <c:pt idx="609">
                  <c:v>49.5</c:v>
                </c:pt>
                <c:pt idx="610">
                  <c:v>49.5</c:v>
                </c:pt>
                <c:pt idx="611">
                  <c:v>49.5</c:v>
                </c:pt>
                <c:pt idx="612">
                  <c:v>49.5</c:v>
                </c:pt>
                <c:pt idx="613">
                  <c:v>49.400000000000006</c:v>
                </c:pt>
                <c:pt idx="614">
                  <c:v>49.5</c:v>
                </c:pt>
                <c:pt idx="615">
                  <c:v>49.600000000000009</c:v>
                </c:pt>
                <c:pt idx="616">
                  <c:v>49.600000000000009</c:v>
                </c:pt>
                <c:pt idx="617">
                  <c:v>49.600000000000009</c:v>
                </c:pt>
                <c:pt idx="618">
                  <c:v>49.8</c:v>
                </c:pt>
                <c:pt idx="619">
                  <c:v>49.8</c:v>
                </c:pt>
                <c:pt idx="620">
                  <c:v>50</c:v>
                </c:pt>
                <c:pt idx="621">
                  <c:v>50</c:v>
                </c:pt>
                <c:pt idx="622">
                  <c:v>50</c:v>
                </c:pt>
                <c:pt idx="623">
                  <c:v>50</c:v>
                </c:pt>
                <c:pt idx="624">
                  <c:v>50</c:v>
                </c:pt>
                <c:pt idx="625">
                  <c:v>50</c:v>
                </c:pt>
                <c:pt idx="626">
                  <c:v>50</c:v>
                </c:pt>
                <c:pt idx="627">
                  <c:v>50</c:v>
                </c:pt>
                <c:pt idx="628">
                  <c:v>50</c:v>
                </c:pt>
                <c:pt idx="629">
                  <c:v>50</c:v>
                </c:pt>
                <c:pt idx="630">
                  <c:v>50</c:v>
                </c:pt>
                <c:pt idx="631">
                  <c:v>50</c:v>
                </c:pt>
                <c:pt idx="632">
                  <c:v>50</c:v>
                </c:pt>
                <c:pt idx="633">
                  <c:v>50</c:v>
                </c:pt>
                <c:pt idx="634">
                  <c:v>50</c:v>
                </c:pt>
                <c:pt idx="635">
                  <c:v>50</c:v>
                </c:pt>
                <c:pt idx="636">
                  <c:v>50</c:v>
                </c:pt>
                <c:pt idx="637">
                  <c:v>50</c:v>
                </c:pt>
                <c:pt idx="638">
                  <c:v>50</c:v>
                </c:pt>
                <c:pt idx="639">
                  <c:v>50</c:v>
                </c:pt>
                <c:pt idx="640">
                  <c:v>50</c:v>
                </c:pt>
                <c:pt idx="641">
                  <c:v>50</c:v>
                </c:pt>
                <c:pt idx="642">
                  <c:v>50</c:v>
                </c:pt>
                <c:pt idx="643">
                  <c:v>50</c:v>
                </c:pt>
                <c:pt idx="644">
                  <c:v>50</c:v>
                </c:pt>
                <c:pt idx="645">
                  <c:v>50</c:v>
                </c:pt>
                <c:pt idx="646">
                  <c:v>50</c:v>
                </c:pt>
                <c:pt idx="647">
                  <c:v>50</c:v>
                </c:pt>
                <c:pt idx="648">
                  <c:v>50.5</c:v>
                </c:pt>
                <c:pt idx="649">
                  <c:v>50.5</c:v>
                </c:pt>
                <c:pt idx="650">
                  <c:v>50.8</c:v>
                </c:pt>
                <c:pt idx="651">
                  <c:v>50.70000000000001</c:v>
                </c:pt>
                <c:pt idx="652">
                  <c:v>50.600000000000009</c:v>
                </c:pt>
                <c:pt idx="653">
                  <c:v>50.8</c:v>
                </c:pt>
                <c:pt idx="654">
                  <c:v>50.8</c:v>
                </c:pt>
                <c:pt idx="655">
                  <c:v>50.800000000000004</c:v>
                </c:pt>
                <c:pt idx="656">
                  <c:v>50.800000000000004</c:v>
                </c:pt>
                <c:pt idx="657">
                  <c:v>50.900000000000006</c:v>
                </c:pt>
                <c:pt idx="658">
                  <c:v>50.900000000000006</c:v>
                </c:pt>
                <c:pt idx="659">
                  <c:v>50.9</c:v>
                </c:pt>
                <c:pt idx="660">
                  <c:v>50.9</c:v>
                </c:pt>
                <c:pt idx="661">
                  <c:v>50.900000000000006</c:v>
                </c:pt>
                <c:pt idx="662">
                  <c:v>50.900000000000006</c:v>
                </c:pt>
                <c:pt idx="663">
                  <c:v>50.900000000000006</c:v>
                </c:pt>
                <c:pt idx="664">
                  <c:v>51.1</c:v>
                </c:pt>
                <c:pt idx="665">
                  <c:v>51.1</c:v>
                </c:pt>
                <c:pt idx="666">
                  <c:v>51</c:v>
                </c:pt>
                <c:pt idx="667">
                  <c:v>51</c:v>
                </c:pt>
                <c:pt idx="668">
                  <c:v>51.20000000000001</c:v>
                </c:pt>
                <c:pt idx="669">
                  <c:v>51.2</c:v>
                </c:pt>
                <c:pt idx="670">
                  <c:v>51.2</c:v>
                </c:pt>
                <c:pt idx="671">
                  <c:v>51.2</c:v>
                </c:pt>
                <c:pt idx="672">
                  <c:v>51.4</c:v>
                </c:pt>
                <c:pt idx="673">
                  <c:v>51.4</c:v>
                </c:pt>
                <c:pt idx="674">
                  <c:v>51.400000000000006</c:v>
                </c:pt>
                <c:pt idx="675">
                  <c:v>51.400000000000006</c:v>
                </c:pt>
                <c:pt idx="676">
                  <c:v>51.5</c:v>
                </c:pt>
                <c:pt idx="677">
                  <c:v>51.600000000000009</c:v>
                </c:pt>
                <c:pt idx="678">
                  <c:v>51.600000000000009</c:v>
                </c:pt>
                <c:pt idx="679">
                  <c:v>51.6</c:v>
                </c:pt>
                <c:pt idx="680">
                  <c:v>51.6</c:v>
                </c:pt>
                <c:pt idx="681">
                  <c:v>51.6</c:v>
                </c:pt>
                <c:pt idx="682">
                  <c:v>51.6</c:v>
                </c:pt>
                <c:pt idx="683">
                  <c:v>51.6</c:v>
                </c:pt>
                <c:pt idx="684">
                  <c:v>51.6</c:v>
                </c:pt>
                <c:pt idx="685">
                  <c:v>51.6</c:v>
                </c:pt>
                <c:pt idx="686">
                  <c:v>51.70000000000001</c:v>
                </c:pt>
                <c:pt idx="687">
                  <c:v>51.70000000000001</c:v>
                </c:pt>
                <c:pt idx="688">
                  <c:v>51.7</c:v>
                </c:pt>
                <c:pt idx="689">
                  <c:v>51.7</c:v>
                </c:pt>
                <c:pt idx="690">
                  <c:v>51.7</c:v>
                </c:pt>
                <c:pt idx="691">
                  <c:v>51.7</c:v>
                </c:pt>
                <c:pt idx="692">
                  <c:v>51.8</c:v>
                </c:pt>
                <c:pt idx="693">
                  <c:v>51.9</c:v>
                </c:pt>
                <c:pt idx="694">
                  <c:v>52.100000000000009</c:v>
                </c:pt>
                <c:pt idx="695">
                  <c:v>52.100000000000009</c:v>
                </c:pt>
                <c:pt idx="696">
                  <c:v>52</c:v>
                </c:pt>
                <c:pt idx="697">
                  <c:v>51.900000000000006</c:v>
                </c:pt>
                <c:pt idx="698">
                  <c:v>52.100000000000009</c:v>
                </c:pt>
                <c:pt idx="699">
                  <c:v>52.2</c:v>
                </c:pt>
                <c:pt idx="700">
                  <c:v>52.2</c:v>
                </c:pt>
                <c:pt idx="701">
                  <c:v>52.2</c:v>
                </c:pt>
                <c:pt idx="702">
                  <c:v>52.1</c:v>
                </c:pt>
                <c:pt idx="703">
                  <c:v>52.2</c:v>
                </c:pt>
                <c:pt idx="704">
                  <c:v>52.3</c:v>
                </c:pt>
                <c:pt idx="705">
                  <c:v>52.3</c:v>
                </c:pt>
                <c:pt idx="706">
                  <c:v>52.4</c:v>
                </c:pt>
                <c:pt idx="707">
                  <c:v>52.4</c:v>
                </c:pt>
                <c:pt idx="708">
                  <c:v>52.4</c:v>
                </c:pt>
                <c:pt idx="709">
                  <c:v>52.6</c:v>
                </c:pt>
                <c:pt idx="710">
                  <c:v>52.6</c:v>
                </c:pt>
                <c:pt idx="711">
                  <c:v>52.6</c:v>
                </c:pt>
                <c:pt idx="712">
                  <c:v>52.6</c:v>
                </c:pt>
                <c:pt idx="713">
                  <c:v>52.6</c:v>
                </c:pt>
                <c:pt idx="714">
                  <c:v>52.5</c:v>
                </c:pt>
                <c:pt idx="715">
                  <c:v>52.6</c:v>
                </c:pt>
                <c:pt idx="716">
                  <c:v>52.7</c:v>
                </c:pt>
                <c:pt idx="717">
                  <c:v>52.7</c:v>
                </c:pt>
                <c:pt idx="718">
                  <c:v>52.8</c:v>
                </c:pt>
                <c:pt idx="719">
                  <c:v>52.8</c:v>
                </c:pt>
                <c:pt idx="720">
                  <c:v>52.800000000000004</c:v>
                </c:pt>
                <c:pt idx="721">
                  <c:v>52.9</c:v>
                </c:pt>
                <c:pt idx="722">
                  <c:v>53</c:v>
                </c:pt>
                <c:pt idx="723">
                  <c:v>52.900000000000006</c:v>
                </c:pt>
                <c:pt idx="724">
                  <c:v>53.100000000000009</c:v>
                </c:pt>
                <c:pt idx="725">
                  <c:v>53.1</c:v>
                </c:pt>
                <c:pt idx="726">
                  <c:v>53.1</c:v>
                </c:pt>
                <c:pt idx="727">
                  <c:v>53.1</c:v>
                </c:pt>
                <c:pt idx="728">
                  <c:v>53.1</c:v>
                </c:pt>
                <c:pt idx="729">
                  <c:v>53.400000000000006</c:v>
                </c:pt>
                <c:pt idx="730">
                  <c:v>53.4</c:v>
                </c:pt>
                <c:pt idx="731">
                  <c:v>53.5</c:v>
                </c:pt>
                <c:pt idx="732">
                  <c:v>53.5</c:v>
                </c:pt>
                <c:pt idx="733">
                  <c:v>53.5</c:v>
                </c:pt>
                <c:pt idx="734">
                  <c:v>53.5</c:v>
                </c:pt>
                <c:pt idx="735">
                  <c:v>53.600000000000009</c:v>
                </c:pt>
                <c:pt idx="736">
                  <c:v>53.6</c:v>
                </c:pt>
                <c:pt idx="737">
                  <c:v>53.6</c:v>
                </c:pt>
                <c:pt idx="738">
                  <c:v>53.6</c:v>
                </c:pt>
                <c:pt idx="739">
                  <c:v>53.6</c:v>
                </c:pt>
                <c:pt idx="740">
                  <c:v>53.70000000000001</c:v>
                </c:pt>
                <c:pt idx="741">
                  <c:v>53.70000000000001</c:v>
                </c:pt>
                <c:pt idx="742">
                  <c:v>53.70000000000001</c:v>
                </c:pt>
                <c:pt idx="743">
                  <c:v>53.7</c:v>
                </c:pt>
                <c:pt idx="744">
                  <c:v>53.7</c:v>
                </c:pt>
                <c:pt idx="745">
                  <c:v>53.7</c:v>
                </c:pt>
                <c:pt idx="746">
                  <c:v>53.7</c:v>
                </c:pt>
                <c:pt idx="747">
                  <c:v>53.8</c:v>
                </c:pt>
                <c:pt idx="748">
                  <c:v>53.8</c:v>
                </c:pt>
                <c:pt idx="749">
                  <c:v>53.8</c:v>
                </c:pt>
                <c:pt idx="750">
                  <c:v>53.8</c:v>
                </c:pt>
                <c:pt idx="751">
                  <c:v>53.9</c:v>
                </c:pt>
                <c:pt idx="752">
                  <c:v>53.900000000000006</c:v>
                </c:pt>
                <c:pt idx="753">
                  <c:v>53.900000000000006</c:v>
                </c:pt>
                <c:pt idx="754">
                  <c:v>53.900000000000006</c:v>
                </c:pt>
                <c:pt idx="755">
                  <c:v>53.900000000000006</c:v>
                </c:pt>
                <c:pt idx="756">
                  <c:v>54</c:v>
                </c:pt>
                <c:pt idx="757">
                  <c:v>54.20000000000001</c:v>
                </c:pt>
                <c:pt idx="758">
                  <c:v>54.1</c:v>
                </c:pt>
                <c:pt idx="759">
                  <c:v>54.2</c:v>
                </c:pt>
                <c:pt idx="760">
                  <c:v>54.2</c:v>
                </c:pt>
                <c:pt idx="761">
                  <c:v>54.2</c:v>
                </c:pt>
                <c:pt idx="762">
                  <c:v>54.2</c:v>
                </c:pt>
                <c:pt idx="763">
                  <c:v>54.400000000000006</c:v>
                </c:pt>
                <c:pt idx="764">
                  <c:v>54.5</c:v>
                </c:pt>
                <c:pt idx="765">
                  <c:v>54.5</c:v>
                </c:pt>
                <c:pt idx="766">
                  <c:v>54.600000000000009</c:v>
                </c:pt>
                <c:pt idx="767">
                  <c:v>54.600000000000009</c:v>
                </c:pt>
                <c:pt idx="768">
                  <c:v>54.7</c:v>
                </c:pt>
                <c:pt idx="769">
                  <c:v>54.6</c:v>
                </c:pt>
                <c:pt idx="770">
                  <c:v>54.7</c:v>
                </c:pt>
                <c:pt idx="771">
                  <c:v>54.7</c:v>
                </c:pt>
                <c:pt idx="772">
                  <c:v>54.7</c:v>
                </c:pt>
                <c:pt idx="773">
                  <c:v>54.9</c:v>
                </c:pt>
                <c:pt idx="774">
                  <c:v>54.9</c:v>
                </c:pt>
                <c:pt idx="775">
                  <c:v>54.9</c:v>
                </c:pt>
                <c:pt idx="776">
                  <c:v>54.9</c:v>
                </c:pt>
                <c:pt idx="777">
                  <c:v>54.9</c:v>
                </c:pt>
                <c:pt idx="778">
                  <c:v>54.900000000000006</c:v>
                </c:pt>
                <c:pt idx="779">
                  <c:v>54.900000000000006</c:v>
                </c:pt>
                <c:pt idx="780">
                  <c:v>54.900000000000006</c:v>
                </c:pt>
                <c:pt idx="781">
                  <c:v>55</c:v>
                </c:pt>
                <c:pt idx="782">
                  <c:v>55</c:v>
                </c:pt>
                <c:pt idx="783">
                  <c:v>55.100000000000009</c:v>
                </c:pt>
                <c:pt idx="784">
                  <c:v>55.100000000000009</c:v>
                </c:pt>
                <c:pt idx="785">
                  <c:v>55.100000000000009</c:v>
                </c:pt>
                <c:pt idx="786">
                  <c:v>55.100000000000009</c:v>
                </c:pt>
                <c:pt idx="787">
                  <c:v>55.1</c:v>
                </c:pt>
                <c:pt idx="788">
                  <c:v>55.1</c:v>
                </c:pt>
                <c:pt idx="789">
                  <c:v>55.1</c:v>
                </c:pt>
                <c:pt idx="790">
                  <c:v>55.1</c:v>
                </c:pt>
                <c:pt idx="791">
                  <c:v>55.1</c:v>
                </c:pt>
                <c:pt idx="792">
                  <c:v>55.3</c:v>
                </c:pt>
                <c:pt idx="793">
                  <c:v>55.2</c:v>
                </c:pt>
                <c:pt idx="794">
                  <c:v>55.3</c:v>
                </c:pt>
                <c:pt idx="795">
                  <c:v>55.400000000000006</c:v>
                </c:pt>
                <c:pt idx="796">
                  <c:v>55.400000000000006</c:v>
                </c:pt>
                <c:pt idx="797">
                  <c:v>55.400000000000006</c:v>
                </c:pt>
                <c:pt idx="798">
                  <c:v>55.5</c:v>
                </c:pt>
                <c:pt idx="799">
                  <c:v>55.5</c:v>
                </c:pt>
                <c:pt idx="800">
                  <c:v>55.5</c:v>
                </c:pt>
                <c:pt idx="801">
                  <c:v>55.5</c:v>
                </c:pt>
                <c:pt idx="802">
                  <c:v>55.6</c:v>
                </c:pt>
                <c:pt idx="803">
                  <c:v>55.6</c:v>
                </c:pt>
                <c:pt idx="804">
                  <c:v>55.6</c:v>
                </c:pt>
                <c:pt idx="805">
                  <c:v>55.6</c:v>
                </c:pt>
                <c:pt idx="806">
                  <c:v>55.70000000000001</c:v>
                </c:pt>
                <c:pt idx="807">
                  <c:v>55.70000000000001</c:v>
                </c:pt>
                <c:pt idx="808">
                  <c:v>55.8</c:v>
                </c:pt>
                <c:pt idx="809">
                  <c:v>55.8</c:v>
                </c:pt>
                <c:pt idx="810">
                  <c:v>55.8</c:v>
                </c:pt>
                <c:pt idx="811">
                  <c:v>55.900000000000006</c:v>
                </c:pt>
                <c:pt idx="812">
                  <c:v>56.100000000000009</c:v>
                </c:pt>
                <c:pt idx="813">
                  <c:v>56</c:v>
                </c:pt>
                <c:pt idx="814">
                  <c:v>56</c:v>
                </c:pt>
                <c:pt idx="815">
                  <c:v>56.100000000000009</c:v>
                </c:pt>
                <c:pt idx="816">
                  <c:v>56.1</c:v>
                </c:pt>
                <c:pt idx="817">
                  <c:v>56.20000000000001</c:v>
                </c:pt>
                <c:pt idx="818">
                  <c:v>56.2</c:v>
                </c:pt>
                <c:pt idx="819">
                  <c:v>56.2</c:v>
                </c:pt>
                <c:pt idx="820">
                  <c:v>56.2</c:v>
                </c:pt>
                <c:pt idx="821">
                  <c:v>56.2</c:v>
                </c:pt>
                <c:pt idx="822">
                  <c:v>56.2</c:v>
                </c:pt>
                <c:pt idx="823">
                  <c:v>56.3</c:v>
                </c:pt>
                <c:pt idx="824">
                  <c:v>56.3</c:v>
                </c:pt>
                <c:pt idx="825">
                  <c:v>56.3</c:v>
                </c:pt>
                <c:pt idx="826">
                  <c:v>56.3</c:v>
                </c:pt>
                <c:pt idx="827">
                  <c:v>56.3</c:v>
                </c:pt>
                <c:pt idx="828">
                  <c:v>56.3</c:v>
                </c:pt>
                <c:pt idx="829">
                  <c:v>56.5</c:v>
                </c:pt>
                <c:pt idx="830">
                  <c:v>56.5</c:v>
                </c:pt>
                <c:pt idx="831">
                  <c:v>56.4</c:v>
                </c:pt>
                <c:pt idx="832">
                  <c:v>56.5</c:v>
                </c:pt>
                <c:pt idx="833">
                  <c:v>56.5</c:v>
                </c:pt>
                <c:pt idx="834">
                  <c:v>56.600000000000009</c:v>
                </c:pt>
                <c:pt idx="835">
                  <c:v>56.600000000000009</c:v>
                </c:pt>
                <c:pt idx="836">
                  <c:v>56.7</c:v>
                </c:pt>
                <c:pt idx="837">
                  <c:v>56.7</c:v>
                </c:pt>
                <c:pt idx="838">
                  <c:v>56.7</c:v>
                </c:pt>
                <c:pt idx="839">
                  <c:v>56.7</c:v>
                </c:pt>
                <c:pt idx="840">
                  <c:v>56.8</c:v>
                </c:pt>
                <c:pt idx="841">
                  <c:v>56.8</c:v>
                </c:pt>
                <c:pt idx="842">
                  <c:v>56.8</c:v>
                </c:pt>
                <c:pt idx="843">
                  <c:v>56.9</c:v>
                </c:pt>
                <c:pt idx="844">
                  <c:v>56.800000000000004</c:v>
                </c:pt>
                <c:pt idx="845">
                  <c:v>57</c:v>
                </c:pt>
                <c:pt idx="846">
                  <c:v>57</c:v>
                </c:pt>
                <c:pt idx="847">
                  <c:v>56.900000000000006</c:v>
                </c:pt>
                <c:pt idx="848">
                  <c:v>57.1</c:v>
                </c:pt>
                <c:pt idx="849">
                  <c:v>57.1</c:v>
                </c:pt>
                <c:pt idx="850">
                  <c:v>57.1</c:v>
                </c:pt>
                <c:pt idx="851">
                  <c:v>57.1</c:v>
                </c:pt>
                <c:pt idx="852">
                  <c:v>57.1</c:v>
                </c:pt>
                <c:pt idx="853">
                  <c:v>57.1</c:v>
                </c:pt>
                <c:pt idx="854">
                  <c:v>57.1</c:v>
                </c:pt>
                <c:pt idx="855">
                  <c:v>57.1</c:v>
                </c:pt>
                <c:pt idx="856">
                  <c:v>57.20000000000001</c:v>
                </c:pt>
                <c:pt idx="857">
                  <c:v>57.2</c:v>
                </c:pt>
                <c:pt idx="858">
                  <c:v>57.2</c:v>
                </c:pt>
                <c:pt idx="859">
                  <c:v>57.2</c:v>
                </c:pt>
                <c:pt idx="860">
                  <c:v>57.2</c:v>
                </c:pt>
                <c:pt idx="861">
                  <c:v>57.2</c:v>
                </c:pt>
                <c:pt idx="862">
                  <c:v>57.2</c:v>
                </c:pt>
                <c:pt idx="863">
                  <c:v>57.2</c:v>
                </c:pt>
                <c:pt idx="864">
                  <c:v>57.2</c:v>
                </c:pt>
                <c:pt idx="865">
                  <c:v>57.2</c:v>
                </c:pt>
                <c:pt idx="866">
                  <c:v>57.2</c:v>
                </c:pt>
                <c:pt idx="867">
                  <c:v>57.3</c:v>
                </c:pt>
                <c:pt idx="868">
                  <c:v>57.3</c:v>
                </c:pt>
                <c:pt idx="869">
                  <c:v>57.3</c:v>
                </c:pt>
                <c:pt idx="870">
                  <c:v>57.3</c:v>
                </c:pt>
                <c:pt idx="871">
                  <c:v>57.3</c:v>
                </c:pt>
                <c:pt idx="872">
                  <c:v>57.3</c:v>
                </c:pt>
                <c:pt idx="873">
                  <c:v>57.3</c:v>
                </c:pt>
                <c:pt idx="874">
                  <c:v>57.4</c:v>
                </c:pt>
                <c:pt idx="875">
                  <c:v>57.400000000000006</c:v>
                </c:pt>
                <c:pt idx="876">
                  <c:v>57.400000000000006</c:v>
                </c:pt>
                <c:pt idx="877">
                  <c:v>57.400000000000006</c:v>
                </c:pt>
                <c:pt idx="878">
                  <c:v>57.5</c:v>
                </c:pt>
                <c:pt idx="879">
                  <c:v>57.5</c:v>
                </c:pt>
                <c:pt idx="880">
                  <c:v>57.6</c:v>
                </c:pt>
                <c:pt idx="881">
                  <c:v>57.600000000000009</c:v>
                </c:pt>
                <c:pt idx="882">
                  <c:v>57.6</c:v>
                </c:pt>
                <c:pt idx="883">
                  <c:v>57.7</c:v>
                </c:pt>
                <c:pt idx="884">
                  <c:v>57.7</c:v>
                </c:pt>
                <c:pt idx="885">
                  <c:v>57.7</c:v>
                </c:pt>
                <c:pt idx="886">
                  <c:v>57.7</c:v>
                </c:pt>
                <c:pt idx="887">
                  <c:v>57.7</c:v>
                </c:pt>
                <c:pt idx="888">
                  <c:v>57.7</c:v>
                </c:pt>
                <c:pt idx="889">
                  <c:v>57.8</c:v>
                </c:pt>
                <c:pt idx="890">
                  <c:v>57.8</c:v>
                </c:pt>
                <c:pt idx="891">
                  <c:v>57.8</c:v>
                </c:pt>
                <c:pt idx="892">
                  <c:v>57.8</c:v>
                </c:pt>
                <c:pt idx="893">
                  <c:v>57.8</c:v>
                </c:pt>
                <c:pt idx="894">
                  <c:v>57.9</c:v>
                </c:pt>
                <c:pt idx="895">
                  <c:v>57.9</c:v>
                </c:pt>
                <c:pt idx="896">
                  <c:v>57.9</c:v>
                </c:pt>
                <c:pt idx="897">
                  <c:v>57.9</c:v>
                </c:pt>
                <c:pt idx="898">
                  <c:v>57.900000000000006</c:v>
                </c:pt>
                <c:pt idx="899">
                  <c:v>57.900000000000006</c:v>
                </c:pt>
                <c:pt idx="900">
                  <c:v>57.900000000000006</c:v>
                </c:pt>
                <c:pt idx="901">
                  <c:v>58</c:v>
                </c:pt>
                <c:pt idx="902">
                  <c:v>58</c:v>
                </c:pt>
                <c:pt idx="903">
                  <c:v>58</c:v>
                </c:pt>
                <c:pt idx="904">
                  <c:v>58</c:v>
                </c:pt>
                <c:pt idx="905">
                  <c:v>58</c:v>
                </c:pt>
                <c:pt idx="906">
                  <c:v>58</c:v>
                </c:pt>
                <c:pt idx="907">
                  <c:v>58.1</c:v>
                </c:pt>
                <c:pt idx="908">
                  <c:v>58.100000000000009</c:v>
                </c:pt>
                <c:pt idx="909">
                  <c:v>58.2</c:v>
                </c:pt>
                <c:pt idx="910">
                  <c:v>58.2</c:v>
                </c:pt>
                <c:pt idx="911">
                  <c:v>58.3</c:v>
                </c:pt>
                <c:pt idx="912">
                  <c:v>58.3</c:v>
                </c:pt>
                <c:pt idx="913">
                  <c:v>58.300000000000004</c:v>
                </c:pt>
                <c:pt idx="914">
                  <c:v>58.300000000000004</c:v>
                </c:pt>
                <c:pt idx="915">
                  <c:v>58.300000000000004</c:v>
                </c:pt>
                <c:pt idx="916">
                  <c:v>58.400000000000006</c:v>
                </c:pt>
                <c:pt idx="917">
                  <c:v>58.400000000000006</c:v>
                </c:pt>
                <c:pt idx="918">
                  <c:v>58.4</c:v>
                </c:pt>
                <c:pt idx="919">
                  <c:v>58.400000000000006</c:v>
                </c:pt>
                <c:pt idx="920">
                  <c:v>58.5</c:v>
                </c:pt>
                <c:pt idx="921">
                  <c:v>58.5</c:v>
                </c:pt>
                <c:pt idx="922">
                  <c:v>58.600000000000009</c:v>
                </c:pt>
                <c:pt idx="923">
                  <c:v>58.600000000000009</c:v>
                </c:pt>
                <c:pt idx="924">
                  <c:v>58.8</c:v>
                </c:pt>
                <c:pt idx="925">
                  <c:v>58.8</c:v>
                </c:pt>
                <c:pt idx="926">
                  <c:v>58.8</c:v>
                </c:pt>
                <c:pt idx="927">
                  <c:v>58.8</c:v>
                </c:pt>
                <c:pt idx="928">
                  <c:v>58.800000000000004</c:v>
                </c:pt>
                <c:pt idx="929">
                  <c:v>58.800000000000004</c:v>
                </c:pt>
                <c:pt idx="930">
                  <c:v>58.9</c:v>
                </c:pt>
                <c:pt idx="931">
                  <c:v>58.9</c:v>
                </c:pt>
                <c:pt idx="932">
                  <c:v>59</c:v>
                </c:pt>
                <c:pt idx="933">
                  <c:v>59</c:v>
                </c:pt>
                <c:pt idx="934">
                  <c:v>59.100000000000009</c:v>
                </c:pt>
                <c:pt idx="935">
                  <c:v>59.1</c:v>
                </c:pt>
                <c:pt idx="936">
                  <c:v>59.2</c:v>
                </c:pt>
                <c:pt idx="937">
                  <c:v>59.2</c:v>
                </c:pt>
                <c:pt idx="938">
                  <c:v>59.2</c:v>
                </c:pt>
                <c:pt idx="939">
                  <c:v>59.2</c:v>
                </c:pt>
                <c:pt idx="940">
                  <c:v>59.3</c:v>
                </c:pt>
                <c:pt idx="941">
                  <c:v>59.3</c:v>
                </c:pt>
                <c:pt idx="942">
                  <c:v>59.3</c:v>
                </c:pt>
                <c:pt idx="943">
                  <c:v>59.3</c:v>
                </c:pt>
                <c:pt idx="944">
                  <c:v>59.3</c:v>
                </c:pt>
                <c:pt idx="945">
                  <c:v>59.4</c:v>
                </c:pt>
                <c:pt idx="946">
                  <c:v>59.300000000000004</c:v>
                </c:pt>
                <c:pt idx="947">
                  <c:v>59.4</c:v>
                </c:pt>
                <c:pt idx="948">
                  <c:v>59.4</c:v>
                </c:pt>
                <c:pt idx="949">
                  <c:v>59.5</c:v>
                </c:pt>
                <c:pt idx="950">
                  <c:v>59.5</c:v>
                </c:pt>
                <c:pt idx="951">
                  <c:v>59.5</c:v>
                </c:pt>
                <c:pt idx="952">
                  <c:v>59.5</c:v>
                </c:pt>
                <c:pt idx="953">
                  <c:v>59.5</c:v>
                </c:pt>
                <c:pt idx="954">
                  <c:v>59.400000000000006</c:v>
                </c:pt>
                <c:pt idx="955">
                  <c:v>59.5</c:v>
                </c:pt>
                <c:pt idx="956">
                  <c:v>59.5</c:v>
                </c:pt>
                <c:pt idx="957">
                  <c:v>59.600000000000009</c:v>
                </c:pt>
                <c:pt idx="958">
                  <c:v>59.600000000000009</c:v>
                </c:pt>
                <c:pt idx="959">
                  <c:v>59.6</c:v>
                </c:pt>
                <c:pt idx="960">
                  <c:v>59.6</c:v>
                </c:pt>
                <c:pt idx="961">
                  <c:v>59.6</c:v>
                </c:pt>
                <c:pt idx="962">
                  <c:v>59.8</c:v>
                </c:pt>
                <c:pt idx="963">
                  <c:v>59.8</c:v>
                </c:pt>
                <c:pt idx="964">
                  <c:v>60</c:v>
                </c:pt>
                <c:pt idx="965">
                  <c:v>60</c:v>
                </c:pt>
                <c:pt idx="966">
                  <c:v>60</c:v>
                </c:pt>
                <c:pt idx="967">
                  <c:v>60</c:v>
                </c:pt>
                <c:pt idx="968">
                  <c:v>60</c:v>
                </c:pt>
                <c:pt idx="969">
                  <c:v>60</c:v>
                </c:pt>
                <c:pt idx="970">
                  <c:v>60</c:v>
                </c:pt>
                <c:pt idx="971">
                  <c:v>60</c:v>
                </c:pt>
                <c:pt idx="972">
                  <c:v>60</c:v>
                </c:pt>
                <c:pt idx="973">
                  <c:v>60</c:v>
                </c:pt>
                <c:pt idx="974">
                  <c:v>60</c:v>
                </c:pt>
                <c:pt idx="975">
                  <c:v>60</c:v>
                </c:pt>
                <c:pt idx="976">
                  <c:v>60</c:v>
                </c:pt>
                <c:pt idx="977">
                  <c:v>60.2</c:v>
                </c:pt>
                <c:pt idx="978">
                  <c:v>60.2</c:v>
                </c:pt>
                <c:pt idx="979">
                  <c:v>60.2</c:v>
                </c:pt>
                <c:pt idx="980">
                  <c:v>60.2</c:v>
                </c:pt>
                <c:pt idx="981">
                  <c:v>60.2</c:v>
                </c:pt>
                <c:pt idx="982">
                  <c:v>60.300000000000004</c:v>
                </c:pt>
                <c:pt idx="983">
                  <c:v>60.4</c:v>
                </c:pt>
                <c:pt idx="984">
                  <c:v>60.5</c:v>
                </c:pt>
                <c:pt idx="985">
                  <c:v>60.5</c:v>
                </c:pt>
                <c:pt idx="986">
                  <c:v>60.5</c:v>
                </c:pt>
                <c:pt idx="987">
                  <c:v>60.600000000000009</c:v>
                </c:pt>
                <c:pt idx="988">
                  <c:v>60.70000000000001</c:v>
                </c:pt>
                <c:pt idx="989">
                  <c:v>60.70000000000001</c:v>
                </c:pt>
                <c:pt idx="990">
                  <c:v>60.7</c:v>
                </c:pt>
                <c:pt idx="991">
                  <c:v>60.7</c:v>
                </c:pt>
                <c:pt idx="992">
                  <c:v>60.7</c:v>
                </c:pt>
                <c:pt idx="993">
                  <c:v>60.7</c:v>
                </c:pt>
                <c:pt idx="994">
                  <c:v>60.8</c:v>
                </c:pt>
                <c:pt idx="995">
                  <c:v>60.8</c:v>
                </c:pt>
                <c:pt idx="996">
                  <c:v>60.8</c:v>
                </c:pt>
                <c:pt idx="997">
                  <c:v>60.8</c:v>
                </c:pt>
                <c:pt idx="998">
                  <c:v>60.8</c:v>
                </c:pt>
                <c:pt idx="999">
                  <c:v>60.8</c:v>
                </c:pt>
                <c:pt idx="1000">
                  <c:v>60.8</c:v>
                </c:pt>
                <c:pt idx="1001">
                  <c:v>60.900000000000006</c:v>
                </c:pt>
                <c:pt idx="1002">
                  <c:v>61</c:v>
                </c:pt>
                <c:pt idx="1003">
                  <c:v>61</c:v>
                </c:pt>
                <c:pt idx="1004">
                  <c:v>61</c:v>
                </c:pt>
                <c:pt idx="1005">
                  <c:v>61</c:v>
                </c:pt>
                <c:pt idx="1006">
                  <c:v>61</c:v>
                </c:pt>
                <c:pt idx="1007">
                  <c:v>61</c:v>
                </c:pt>
                <c:pt idx="1008">
                  <c:v>61</c:v>
                </c:pt>
                <c:pt idx="1009">
                  <c:v>61.100000000000009</c:v>
                </c:pt>
                <c:pt idx="1010">
                  <c:v>61.100000000000009</c:v>
                </c:pt>
                <c:pt idx="1011">
                  <c:v>61.100000000000009</c:v>
                </c:pt>
                <c:pt idx="1012">
                  <c:v>61.1</c:v>
                </c:pt>
                <c:pt idx="1013">
                  <c:v>61.1</c:v>
                </c:pt>
                <c:pt idx="1014">
                  <c:v>61.3</c:v>
                </c:pt>
                <c:pt idx="1015">
                  <c:v>61.3</c:v>
                </c:pt>
                <c:pt idx="1016">
                  <c:v>61.3</c:v>
                </c:pt>
                <c:pt idx="1017">
                  <c:v>61.3</c:v>
                </c:pt>
                <c:pt idx="1018">
                  <c:v>61.20000000000001</c:v>
                </c:pt>
                <c:pt idx="1019">
                  <c:v>61.3</c:v>
                </c:pt>
                <c:pt idx="1020">
                  <c:v>61.3</c:v>
                </c:pt>
                <c:pt idx="1021">
                  <c:v>61.3</c:v>
                </c:pt>
                <c:pt idx="1022">
                  <c:v>61.300000000000004</c:v>
                </c:pt>
                <c:pt idx="1023">
                  <c:v>61.4</c:v>
                </c:pt>
                <c:pt idx="1024">
                  <c:v>61.4</c:v>
                </c:pt>
                <c:pt idx="1025">
                  <c:v>61.4</c:v>
                </c:pt>
                <c:pt idx="1026">
                  <c:v>61.4</c:v>
                </c:pt>
                <c:pt idx="1027">
                  <c:v>61.4</c:v>
                </c:pt>
                <c:pt idx="1028">
                  <c:v>61.4</c:v>
                </c:pt>
                <c:pt idx="1029">
                  <c:v>61.4</c:v>
                </c:pt>
                <c:pt idx="1030">
                  <c:v>61.4</c:v>
                </c:pt>
                <c:pt idx="1031">
                  <c:v>61.400000000000006</c:v>
                </c:pt>
                <c:pt idx="1032">
                  <c:v>61.5</c:v>
                </c:pt>
                <c:pt idx="1033">
                  <c:v>61.5</c:v>
                </c:pt>
                <c:pt idx="1034">
                  <c:v>61.5</c:v>
                </c:pt>
                <c:pt idx="1035">
                  <c:v>61.8</c:v>
                </c:pt>
                <c:pt idx="1036">
                  <c:v>61.9</c:v>
                </c:pt>
                <c:pt idx="1037">
                  <c:v>61.9</c:v>
                </c:pt>
                <c:pt idx="1038">
                  <c:v>61.9</c:v>
                </c:pt>
                <c:pt idx="1039">
                  <c:v>61.9</c:v>
                </c:pt>
                <c:pt idx="1040">
                  <c:v>61.9</c:v>
                </c:pt>
                <c:pt idx="1041">
                  <c:v>62.100000000000009</c:v>
                </c:pt>
                <c:pt idx="1042">
                  <c:v>62</c:v>
                </c:pt>
                <c:pt idx="1043">
                  <c:v>62.100000000000009</c:v>
                </c:pt>
                <c:pt idx="1044">
                  <c:v>62.100000000000009</c:v>
                </c:pt>
                <c:pt idx="1045">
                  <c:v>62.2</c:v>
                </c:pt>
                <c:pt idx="1046">
                  <c:v>62.2</c:v>
                </c:pt>
                <c:pt idx="1047">
                  <c:v>62.3</c:v>
                </c:pt>
                <c:pt idx="1048">
                  <c:v>62.3</c:v>
                </c:pt>
                <c:pt idx="1049">
                  <c:v>62.3</c:v>
                </c:pt>
                <c:pt idx="1050">
                  <c:v>62.300000000000004</c:v>
                </c:pt>
                <c:pt idx="1051">
                  <c:v>62.300000000000004</c:v>
                </c:pt>
                <c:pt idx="1052">
                  <c:v>62.5</c:v>
                </c:pt>
                <c:pt idx="1053">
                  <c:v>62.5</c:v>
                </c:pt>
                <c:pt idx="1054">
                  <c:v>62.5</c:v>
                </c:pt>
                <c:pt idx="1055">
                  <c:v>62.5</c:v>
                </c:pt>
                <c:pt idx="1056">
                  <c:v>62.5</c:v>
                </c:pt>
                <c:pt idx="1057">
                  <c:v>62.5</c:v>
                </c:pt>
                <c:pt idx="1058">
                  <c:v>62.5</c:v>
                </c:pt>
                <c:pt idx="1059">
                  <c:v>62.5</c:v>
                </c:pt>
                <c:pt idx="1060">
                  <c:v>62.5</c:v>
                </c:pt>
                <c:pt idx="1061">
                  <c:v>62.5</c:v>
                </c:pt>
                <c:pt idx="1062">
                  <c:v>62.5</c:v>
                </c:pt>
                <c:pt idx="1063">
                  <c:v>62.5</c:v>
                </c:pt>
                <c:pt idx="1064">
                  <c:v>62.600000000000009</c:v>
                </c:pt>
                <c:pt idx="1065">
                  <c:v>62.600000000000009</c:v>
                </c:pt>
                <c:pt idx="1066">
                  <c:v>62.6</c:v>
                </c:pt>
                <c:pt idx="1067">
                  <c:v>62.7</c:v>
                </c:pt>
                <c:pt idx="1068">
                  <c:v>62.7</c:v>
                </c:pt>
                <c:pt idx="1069">
                  <c:v>62.7</c:v>
                </c:pt>
                <c:pt idx="1070">
                  <c:v>62.7</c:v>
                </c:pt>
                <c:pt idx="1071">
                  <c:v>62.7</c:v>
                </c:pt>
                <c:pt idx="1072">
                  <c:v>62.8</c:v>
                </c:pt>
                <c:pt idx="1073">
                  <c:v>62.8</c:v>
                </c:pt>
                <c:pt idx="1074">
                  <c:v>62.9</c:v>
                </c:pt>
                <c:pt idx="1075">
                  <c:v>62.9</c:v>
                </c:pt>
                <c:pt idx="1076">
                  <c:v>62.9</c:v>
                </c:pt>
                <c:pt idx="1077">
                  <c:v>62.9</c:v>
                </c:pt>
                <c:pt idx="1078">
                  <c:v>62.800000000000004</c:v>
                </c:pt>
                <c:pt idx="1079">
                  <c:v>62.9</c:v>
                </c:pt>
                <c:pt idx="1080">
                  <c:v>62.900000000000006</c:v>
                </c:pt>
                <c:pt idx="1081">
                  <c:v>62.900000000000006</c:v>
                </c:pt>
                <c:pt idx="1082">
                  <c:v>62.900000000000006</c:v>
                </c:pt>
                <c:pt idx="1083">
                  <c:v>63</c:v>
                </c:pt>
                <c:pt idx="1084">
                  <c:v>63</c:v>
                </c:pt>
                <c:pt idx="1085">
                  <c:v>63</c:v>
                </c:pt>
                <c:pt idx="1086">
                  <c:v>63.100000000000009</c:v>
                </c:pt>
                <c:pt idx="1087">
                  <c:v>63.100000000000009</c:v>
                </c:pt>
                <c:pt idx="1088">
                  <c:v>63.2</c:v>
                </c:pt>
                <c:pt idx="1089">
                  <c:v>63.1</c:v>
                </c:pt>
                <c:pt idx="1090">
                  <c:v>63.3</c:v>
                </c:pt>
                <c:pt idx="1091">
                  <c:v>63.3</c:v>
                </c:pt>
                <c:pt idx="1092">
                  <c:v>63.300000000000004</c:v>
                </c:pt>
                <c:pt idx="1093">
                  <c:v>63.300000000000004</c:v>
                </c:pt>
                <c:pt idx="1094">
                  <c:v>63.300000000000004</c:v>
                </c:pt>
                <c:pt idx="1095">
                  <c:v>63.5</c:v>
                </c:pt>
                <c:pt idx="1096">
                  <c:v>63.5</c:v>
                </c:pt>
                <c:pt idx="1097">
                  <c:v>63.600000000000009</c:v>
                </c:pt>
                <c:pt idx="1098">
                  <c:v>63.600000000000009</c:v>
                </c:pt>
                <c:pt idx="1099">
                  <c:v>63.600000000000009</c:v>
                </c:pt>
                <c:pt idx="1100">
                  <c:v>63.600000000000009</c:v>
                </c:pt>
                <c:pt idx="1101">
                  <c:v>63.6</c:v>
                </c:pt>
                <c:pt idx="1102">
                  <c:v>63.6</c:v>
                </c:pt>
                <c:pt idx="1103">
                  <c:v>63.6</c:v>
                </c:pt>
                <c:pt idx="1104">
                  <c:v>63.7</c:v>
                </c:pt>
                <c:pt idx="1105">
                  <c:v>63.7</c:v>
                </c:pt>
                <c:pt idx="1106">
                  <c:v>63.7</c:v>
                </c:pt>
                <c:pt idx="1107">
                  <c:v>63.7</c:v>
                </c:pt>
                <c:pt idx="1108">
                  <c:v>63.7</c:v>
                </c:pt>
                <c:pt idx="1109">
                  <c:v>63.7</c:v>
                </c:pt>
                <c:pt idx="1110">
                  <c:v>63.7</c:v>
                </c:pt>
                <c:pt idx="1111">
                  <c:v>63.7</c:v>
                </c:pt>
                <c:pt idx="1112">
                  <c:v>63.7</c:v>
                </c:pt>
                <c:pt idx="1113">
                  <c:v>63.8</c:v>
                </c:pt>
                <c:pt idx="1114">
                  <c:v>63.8</c:v>
                </c:pt>
                <c:pt idx="1115">
                  <c:v>63.8</c:v>
                </c:pt>
                <c:pt idx="1116">
                  <c:v>63.8</c:v>
                </c:pt>
                <c:pt idx="1117">
                  <c:v>63.8</c:v>
                </c:pt>
                <c:pt idx="1118">
                  <c:v>63.8</c:v>
                </c:pt>
                <c:pt idx="1119">
                  <c:v>63.800000000000004</c:v>
                </c:pt>
                <c:pt idx="1120">
                  <c:v>63.800000000000004</c:v>
                </c:pt>
                <c:pt idx="1121">
                  <c:v>63.800000000000004</c:v>
                </c:pt>
                <c:pt idx="1122">
                  <c:v>63.9</c:v>
                </c:pt>
                <c:pt idx="1123">
                  <c:v>63.9</c:v>
                </c:pt>
                <c:pt idx="1124">
                  <c:v>63.9</c:v>
                </c:pt>
                <c:pt idx="1125">
                  <c:v>64</c:v>
                </c:pt>
                <c:pt idx="1126">
                  <c:v>64</c:v>
                </c:pt>
                <c:pt idx="1127">
                  <c:v>63.900000000000006</c:v>
                </c:pt>
                <c:pt idx="1128">
                  <c:v>64</c:v>
                </c:pt>
                <c:pt idx="1129">
                  <c:v>64</c:v>
                </c:pt>
                <c:pt idx="1130">
                  <c:v>64</c:v>
                </c:pt>
                <c:pt idx="1131">
                  <c:v>64</c:v>
                </c:pt>
                <c:pt idx="1132">
                  <c:v>64.099999999999994</c:v>
                </c:pt>
                <c:pt idx="1133">
                  <c:v>64.099999999999994</c:v>
                </c:pt>
                <c:pt idx="1134">
                  <c:v>64.2</c:v>
                </c:pt>
                <c:pt idx="1135">
                  <c:v>64.2</c:v>
                </c:pt>
                <c:pt idx="1136">
                  <c:v>64.2</c:v>
                </c:pt>
                <c:pt idx="1137">
                  <c:v>64.2</c:v>
                </c:pt>
                <c:pt idx="1138">
                  <c:v>64.2</c:v>
                </c:pt>
                <c:pt idx="1139">
                  <c:v>64.2</c:v>
                </c:pt>
                <c:pt idx="1140">
                  <c:v>64.2</c:v>
                </c:pt>
                <c:pt idx="1141">
                  <c:v>64.3</c:v>
                </c:pt>
                <c:pt idx="1142">
                  <c:v>64.3</c:v>
                </c:pt>
                <c:pt idx="1143">
                  <c:v>64.5</c:v>
                </c:pt>
                <c:pt idx="1144">
                  <c:v>64.5</c:v>
                </c:pt>
                <c:pt idx="1145">
                  <c:v>64.5</c:v>
                </c:pt>
                <c:pt idx="1146">
                  <c:v>64.5</c:v>
                </c:pt>
                <c:pt idx="1147">
                  <c:v>64.5</c:v>
                </c:pt>
                <c:pt idx="1148">
                  <c:v>64.5</c:v>
                </c:pt>
                <c:pt idx="1149">
                  <c:v>64.5</c:v>
                </c:pt>
                <c:pt idx="1150">
                  <c:v>64.400000000000006</c:v>
                </c:pt>
                <c:pt idx="1151">
                  <c:v>64.599999999999994</c:v>
                </c:pt>
                <c:pt idx="1152">
                  <c:v>64.599999999999994</c:v>
                </c:pt>
                <c:pt idx="1153">
                  <c:v>64.599999999999994</c:v>
                </c:pt>
                <c:pt idx="1154">
                  <c:v>64.599999999999994</c:v>
                </c:pt>
                <c:pt idx="1155">
                  <c:v>64.599999999999994</c:v>
                </c:pt>
                <c:pt idx="1156">
                  <c:v>64.599999999999994</c:v>
                </c:pt>
                <c:pt idx="1157">
                  <c:v>64.599999999999994</c:v>
                </c:pt>
                <c:pt idx="1158">
                  <c:v>64.599999999999994</c:v>
                </c:pt>
                <c:pt idx="1159">
                  <c:v>64.7</c:v>
                </c:pt>
                <c:pt idx="1160">
                  <c:v>64.7</c:v>
                </c:pt>
                <c:pt idx="1161">
                  <c:v>64.7</c:v>
                </c:pt>
                <c:pt idx="1162">
                  <c:v>64.8</c:v>
                </c:pt>
                <c:pt idx="1163">
                  <c:v>64.8</c:v>
                </c:pt>
                <c:pt idx="1164">
                  <c:v>64.8</c:v>
                </c:pt>
                <c:pt idx="1165">
                  <c:v>64.8</c:v>
                </c:pt>
                <c:pt idx="1166">
                  <c:v>64.8</c:v>
                </c:pt>
                <c:pt idx="1167">
                  <c:v>64.8</c:v>
                </c:pt>
                <c:pt idx="1168">
                  <c:v>64.8</c:v>
                </c:pt>
                <c:pt idx="1169">
                  <c:v>64.8</c:v>
                </c:pt>
                <c:pt idx="1170">
                  <c:v>64.8</c:v>
                </c:pt>
                <c:pt idx="1171">
                  <c:v>64.900000000000006</c:v>
                </c:pt>
                <c:pt idx="1172">
                  <c:v>64.900000000000006</c:v>
                </c:pt>
                <c:pt idx="1173">
                  <c:v>65</c:v>
                </c:pt>
                <c:pt idx="1174">
                  <c:v>65</c:v>
                </c:pt>
                <c:pt idx="1175">
                  <c:v>65</c:v>
                </c:pt>
                <c:pt idx="1176">
                  <c:v>65.099999999999994</c:v>
                </c:pt>
                <c:pt idx="1177">
                  <c:v>65.099999999999994</c:v>
                </c:pt>
                <c:pt idx="1178">
                  <c:v>65.2</c:v>
                </c:pt>
                <c:pt idx="1179">
                  <c:v>65.2</c:v>
                </c:pt>
                <c:pt idx="1180">
                  <c:v>65.2</c:v>
                </c:pt>
                <c:pt idx="1181">
                  <c:v>65.2</c:v>
                </c:pt>
                <c:pt idx="1182">
                  <c:v>65.2</c:v>
                </c:pt>
                <c:pt idx="1183">
                  <c:v>65.2</c:v>
                </c:pt>
                <c:pt idx="1184">
                  <c:v>65.2</c:v>
                </c:pt>
                <c:pt idx="1185">
                  <c:v>65.2</c:v>
                </c:pt>
                <c:pt idx="1186">
                  <c:v>65.2</c:v>
                </c:pt>
                <c:pt idx="1187">
                  <c:v>65.2</c:v>
                </c:pt>
                <c:pt idx="1188">
                  <c:v>65.2</c:v>
                </c:pt>
                <c:pt idx="1189">
                  <c:v>65.5</c:v>
                </c:pt>
                <c:pt idx="1190">
                  <c:v>65.5</c:v>
                </c:pt>
                <c:pt idx="1191">
                  <c:v>65.5</c:v>
                </c:pt>
                <c:pt idx="1192">
                  <c:v>65.3</c:v>
                </c:pt>
                <c:pt idx="1193">
                  <c:v>65.5</c:v>
                </c:pt>
                <c:pt idx="1194">
                  <c:v>65.5</c:v>
                </c:pt>
                <c:pt idx="1195">
                  <c:v>65.5</c:v>
                </c:pt>
                <c:pt idx="1196">
                  <c:v>65.5</c:v>
                </c:pt>
                <c:pt idx="1197">
                  <c:v>65.5</c:v>
                </c:pt>
                <c:pt idx="1198">
                  <c:v>65.3</c:v>
                </c:pt>
                <c:pt idx="1199">
                  <c:v>65.5</c:v>
                </c:pt>
                <c:pt idx="1200">
                  <c:v>65.599999999999994</c:v>
                </c:pt>
                <c:pt idx="1201">
                  <c:v>65.599999999999994</c:v>
                </c:pt>
                <c:pt idx="1202">
                  <c:v>65.7</c:v>
                </c:pt>
                <c:pt idx="1203">
                  <c:v>65.7</c:v>
                </c:pt>
                <c:pt idx="1204">
                  <c:v>65.7</c:v>
                </c:pt>
                <c:pt idx="1205">
                  <c:v>65.7</c:v>
                </c:pt>
                <c:pt idx="1206">
                  <c:v>65.7</c:v>
                </c:pt>
                <c:pt idx="1207">
                  <c:v>65.7</c:v>
                </c:pt>
                <c:pt idx="1208">
                  <c:v>65.8</c:v>
                </c:pt>
                <c:pt idx="1209">
                  <c:v>65.8</c:v>
                </c:pt>
                <c:pt idx="1210">
                  <c:v>65.8</c:v>
                </c:pt>
                <c:pt idx="1211">
                  <c:v>65.8</c:v>
                </c:pt>
                <c:pt idx="1212">
                  <c:v>65.900000000000006</c:v>
                </c:pt>
                <c:pt idx="1213">
                  <c:v>65.900000000000006</c:v>
                </c:pt>
                <c:pt idx="1214">
                  <c:v>66</c:v>
                </c:pt>
                <c:pt idx="1215">
                  <c:v>66</c:v>
                </c:pt>
                <c:pt idx="1216">
                  <c:v>66.099999999999994</c:v>
                </c:pt>
                <c:pt idx="1217">
                  <c:v>66.2</c:v>
                </c:pt>
                <c:pt idx="1218">
                  <c:v>66.2</c:v>
                </c:pt>
                <c:pt idx="1219">
                  <c:v>66.3</c:v>
                </c:pt>
                <c:pt idx="1220">
                  <c:v>66.3</c:v>
                </c:pt>
                <c:pt idx="1221">
                  <c:v>66.3</c:v>
                </c:pt>
                <c:pt idx="1222">
                  <c:v>66.300000000000011</c:v>
                </c:pt>
                <c:pt idx="1223">
                  <c:v>66.300000000000011</c:v>
                </c:pt>
                <c:pt idx="1224">
                  <c:v>66.400000000000006</c:v>
                </c:pt>
                <c:pt idx="1225">
                  <c:v>66.400000000000006</c:v>
                </c:pt>
                <c:pt idx="1226">
                  <c:v>66.599999999999994</c:v>
                </c:pt>
                <c:pt idx="1227">
                  <c:v>66.599999999999994</c:v>
                </c:pt>
                <c:pt idx="1228">
                  <c:v>66.599999999999994</c:v>
                </c:pt>
                <c:pt idx="1229">
                  <c:v>66.7</c:v>
                </c:pt>
                <c:pt idx="1230">
                  <c:v>66.7</c:v>
                </c:pt>
                <c:pt idx="1231">
                  <c:v>66.7</c:v>
                </c:pt>
                <c:pt idx="1232">
                  <c:v>66.7</c:v>
                </c:pt>
                <c:pt idx="1233">
                  <c:v>66.7</c:v>
                </c:pt>
                <c:pt idx="1234">
                  <c:v>66.7</c:v>
                </c:pt>
                <c:pt idx="1235">
                  <c:v>66.7</c:v>
                </c:pt>
                <c:pt idx="1236">
                  <c:v>66.7</c:v>
                </c:pt>
                <c:pt idx="1237">
                  <c:v>66.7</c:v>
                </c:pt>
                <c:pt idx="1238">
                  <c:v>66.7</c:v>
                </c:pt>
                <c:pt idx="1239">
                  <c:v>66.7</c:v>
                </c:pt>
                <c:pt idx="1240">
                  <c:v>66.7</c:v>
                </c:pt>
                <c:pt idx="1241">
                  <c:v>66.7</c:v>
                </c:pt>
                <c:pt idx="1242">
                  <c:v>66.7</c:v>
                </c:pt>
                <c:pt idx="1243">
                  <c:v>66.7</c:v>
                </c:pt>
                <c:pt idx="1244">
                  <c:v>66.800000000000011</c:v>
                </c:pt>
                <c:pt idx="1245">
                  <c:v>67</c:v>
                </c:pt>
                <c:pt idx="1246">
                  <c:v>67</c:v>
                </c:pt>
                <c:pt idx="1247">
                  <c:v>67</c:v>
                </c:pt>
                <c:pt idx="1248">
                  <c:v>67.099999999999994</c:v>
                </c:pt>
                <c:pt idx="1249">
                  <c:v>67.099999999999994</c:v>
                </c:pt>
                <c:pt idx="1250">
                  <c:v>67.099999999999994</c:v>
                </c:pt>
                <c:pt idx="1251">
                  <c:v>67.2</c:v>
                </c:pt>
                <c:pt idx="1252">
                  <c:v>67.2</c:v>
                </c:pt>
                <c:pt idx="1253">
                  <c:v>67.2</c:v>
                </c:pt>
                <c:pt idx="1254">
                  <c:v>67.2</c:v>
                </c:pt>
                <c:pt idx="1255">
                  <c:v>67.2</c:v>
                </c:pt>
                <c:pt idx="1256">
                  <c:v>67.3</c:v>
                </c:pt>
                <c:pt idx="1257">
                  <c:v>67.3</c:v>
                </c:pt>
                <c:pt idx="1258">
                  <c:v>67.3</c:v>
                </c:pt>
                <c:pt idx="1259">
                  <c:v>67.3</c:v>
                </c:pt>
                <c:pt idx="1260">
                  <c:v>67.300000000000011</c:v>
                </c:pt>
                <c:pt idx="1261">
                  <c:v>67.300000000000011</c:v>
                </c:pt>
                <c:pt idx="1262">
                  <c:v>67.400000000000006</c:v>
                </c:pt>
                <c:pt idx="1263">
                  <c:v>67.400000000000006</c:v>
                </c:pt>
                <c:pt idx="1264">
                  <c:v>67.400000000000006</c:v>
                </c:pt>
                <c:pt idx="1265">
                  <c:v>67.5</c:v>
                </c:pt>
                <c:pt idx="1266">
                  <c:v>67.5</c:v>
                </c:pt>
                <c:pt idx="1267">
                  <c:v>67.599999999999994</c:v>
                </c:pt>
                <c:pt idx="1268">
                  <c:v>67.599999999999994</c:v>
                </c:pt>
                <c:pt idx="1269">
                  <c:v>67.7</c:v>
                </c:pt>
                <c:pt idx="1270">
                  <c:v>67.7</c:v>
                </c:pt>
                <c:pt idx="1271">
                  <c:v>67.7</c:v>
                </c:pt>
                <c:pt idx="1272">
                  <c:v>67.7</c:v>
                </c:pt>
                <c:pt idx="1273">
                  <c:v>67.7</c:v>
                </c:pt>
                <c:pt idx="1274">
                  <c:v>67.8</c:v>
                </c:pt>
                <c:pt idx="1275">
                  <c:v>67.900000000000006</c:v>
                </c:pt>
                <c:pt idx="1276">
                  <c:v>67.900000000000006</c:v>
                </c:pt>
                <c:pt idx="1277">
                  <c:v>67.900000000000006</c:v>
                </c:pt>
                <c:pt idx="1278">
                  <c:v>67.900000000000006</c:v>
                </c:pt>
                <c:pt idx="1279">
                  <c:v>67.900000000000006</c:v>
                </c:pt>
                <c:pt idx="1280">
                  <c:v>67.900000000000006</c:v>
                </c:pt>
                <c:pt idx="1281">
                  <c:v>67.900000000000006</c:v>
                </c:pt>
                <c:pt idx="1282">
                  <c:v>67.900000000000006</c:v>
                </c:pt>
                <c:pt idx="1283">
                  <c:v>67.900000000000006</c:v>
                </c:pt>
                <c:pt idx="1284">
                  <c:v>68</c:v>
                </c:pt>
                <c:pt idx="1285">
                  <c:v>68</c:v>
                </c:pt>
                <c:pt idx="1286">
                  <c:v>68</c:v>
                </c:pt>
                <c:pt idx="1287">
                  <c:v>68</c:v>
                </c:pt>
                <c:pt idx="1288">
                  <c:v>68</c:v>
                </c:pt>
                <c:pt idx="1289">
                  <c:v>68.2</c:v>
                </c:pt>
                <c:pt idx="1290">
                  <c:v>68.2</c:v>
                </c:pt>
                <c:pt idx="1291">
                  <c:v>68.2</c:v>
                </c:pt>
                <c:pt idx="1292">
                  <c:v>68.3</c:v>
                </c:pt>
                <c:pt idx="1293">
                  <c:v>68.3</c:v>
                </c:pt>
                <c:pt idx="1294">
                  <c:v>68.3</c:v>
                </c:pt>
                <c:pt idx="1295">
                  <c:v>68.3</c:v>
                </c:pt>
                <c:pt idx="1296">
                  <c:v>68.3</c:v>
                </c:pt>
                <c:pt idx="1297">
                  <c:v>68.400000000000006</c:v>
                </c:pt>
                <c:pt idx="1298">
                  <c:v>68.400000000000006</c:v>
                </c:pt>
                <c:pt idx="1299">
                  <c:v>68.5</c:v>
                </c:pt>
                <c:pt idx="1300">
                  <c:v>68.5</c:v>
                </c:pt>
                <c:pt idx="1301">
                  <c:v>68.5</c:v>
                </c:pt>
                <c:pt idx="1302">
                  <c:v>68.5</c:v>
                </c:pt>
                <c:pt idx="1303">
                  <c:v>68.5</c:v>
                </c:pt>
                <c:pt idx="1304">
                  <c:v>68.5</c:v>
                </c:pt>
                <c:pt idx="1305">
                  <c:v>68.5</c:v>
                </c:pt>
                <c:pt idx="1306">
                  <c:v>68.599999999999994</c:v>
                </c:pt>
                <c:pt idx="1307">
                  <c:v>68.7</c:v>
                </c:pt>
                <c:pt idx="1308">
                  <c:v>68.7</c:v>
                </c:pt>
                <c:pt idx="1309">
                  <c:v>68.7</c:v>
                </c:pt>
                <c:pt idx="1310">
                  <c:v>68.7</c:v>
                </c:pt>
                <c:pt idx="1311">
                  <c:v>68.7</c:v>
                </c:pt>
                <c:pt idx="1312">
                  <c:v>68.7</c:v>
                </c:pt>
                <c:pt idx="1313">
                  <c:v>68.7</c:v>
                </c:pt>
                <c:pt idx="1314">
                  <c:v>68.7</c:v>
                </c:pt>
                <c:pt idx="1315">
                  <c:v>68.8</c:v>
                </c:pt>
                <c:pt idx="1316">
                  <c:v>68.8</c:v>
                </c:pt>
                <c:pt idx="1317">
                  <c:v>68.8</c:v>
                </c:pt>
                <c:pt idx="1318">
                  <c:v>68.8</c:v>
                </c:pt>
                <c:pt idx="1319">
                  <c:v>68.900000000000006</c:v>
                </c:pt>
                <c:pt idx="1320">
                  <c:v>68.900000000000006</c:v>
                </c:pt>
                <c:pt idx="1321">
                  <c:v>68.900000000000006</c:v>
                </c:pt>
                <c:pt idx="1322">
                  <c:v>68.900000000000006</c:v>
                </c:pt>
                <c:pt idx="1323">
                  <c:v>69</c:v>
                </c:pt>
                <c:pt idx="1324">
                  <c:v>69.099999999999994</c:v>
                </c:pt>
                <c:pt idx="1325">
                  <c:v>69.099999999999994</c:v>
                </c:pt>
                <c:pt idx="1326">
                  <c:v>69.099999999999994</c:v>
                </c:pt>
                <c:pt idx="1327">
                  <c:v>69.099999999999994</c:v>
                </c:pt>
                <c:pt idx="1328">
                  <c:v>69.099999999999994</c:v>
                </c:pt>
                <c:pt idx="1329">
                  <c:v>69.099999999999994</c:v>
                </c:pt>
                <c:pt idx="1330">
                  <c:v>69.099999999999994</c:v>
                </c:pt>
                <c:pt idx="1331">
                  <c:v>69.099999999999994</c:v>
                </c:pt>
                <c:pt idx="1332">
                  <c:v>69.2</c:v>
                </c:pt>
                <c:pt idx="1333">
                  <c:v>69.2</c:v>
                </c:pt>
                <c:pt idx="1334">
                  <c:v>69.2</c:v>
                </c:pt>
                <c:pt idx="1335">
                  <c:v>69.2</c:v>
                </c:pt>
                <c:pt idx="1336">
                  <c:v>69.2</c:v>
                </c:pt>
                <c:pt idx="1337">
                  <c:v>69.2</c:v>
                </c:pt>
                <c:pt idx="1338">
                  <c:v>69.3</c:v>
                </c:pt>
                <c:pt idx="1339">
                  <c:v>69.3</c:v>
                </c:pt>
                <c:pt idx="1340">
                  <c:v>69.3</c:v>
                </c:pt>
                <c:pt idx="1341">
                  <c:v>69.3</c:v>
                </c:pt>
                <c:pt idx="1342">
                  <c:v>69.400000000000006</c:v>
                </c:pt>
                <c:pt idx="1343">
                  <c:v>69.400000000000006</c:v>
                </c:pt>
                <c:pt idx="1344">
                  <c:v>69.400000000000006</c:v>
                </c:pt>
                <c:pt idx="1345">
                  <c:v>69.400000000000006</c:v>
                </c:pt>
                <c:pt idx="1346">
                  <c:v>69.400000000000006</c:v>
                </c:pt>
                <c:pt idx="1347">
                  <c:v>69.5</c:v>
                </c:pt>
                <c:pt idx="1348">
                  <c:v>69.5</c:v>
                </c:pt>
                <c:pt idx="1349">
                  <c:v>69.5</c:v>
                </c:pt>
                <c:pt idx="1350">
                  <c:v>69.5</c:v>
                </c:pt>
                <c:pt idx="1351">
                  <c:v>69.5</c:v>
                </c:pt>
                <c:pt idx="1352">
                  <c:v>69.5</c:v>
                </c:pt>
                <c:pt idx="1353">
                  <c:v>69.5</c:v>
                </c:pt>
                <c:pt idx="1354">
                  <c:v>69.599999999999994</c:v>
                </c:pt>
                <c:pt idx="1355">
                  <c:v>69.599999999999994</c:v>
                </c:pt>
                <c:pt idx="1356">
                  <c:v>69.7</c:v>
                </c:pt>
                <c:pt idx="1357">
                  <c:v>69.7</c:v>
                </c:pt>
                <c:pt idx="1358">
                  <c:v>69.7</c:v>
                </c:pt>
                <c:pt idx="1359">
                  <c:v>69.7</c:v>
                </c:pt>
                <c:pt idx="1360">
                  <c:v>69.7</c:v>
                </c:pt>
                <c:pt idx="1361">
                  <c:v>69.8</c:v>
                </c:pt>
                <c:pt idx="1362">
                  <c:v>69.900000000000006</c:v>
                </c:pt>
                <c:pt idx="1363">
                  <c:v>69.900000000000006</c:v>
                </c:pt>
                <c:pt idx="1364">
                  <c:v>70</c:v>
                </c:pt>
                <c:pt idx="1365">
                  <c:v>70</c:v>
                </c:pt>
                <c:pt idx="1366">
                  <c:v>70</c:v>
                </c:pt>
                <c:pt idx="1367">
                  <c:v>70</c:v>
                </c:pt>
                <c:pt idx="1368">
                  <c:v>70</c:v>
                </c:pt>
                <c:pt idx="1369">
                  <c:v>70.099999999999994</c:v>
                </c:pt>
                <c:pt idx="1370">
                  <c:v>70.099999999999994</c:v>
                </c:pt>
                <c:pt idx="1371">
                  <c:v>70.099999999999994</c:v>
                </c:pt>
                <c:pt idx="1372">
                  <c:v>70.099999999999994</c:v>
                </c:pt>
                <c:pt idx="1373">
                  <c:v>70.099999999999994</c:v>
                </c:pt>
                <c:pt idx="1374">
                  <c:v>70.099999999999994</c:v>
                </c:pt>
                <c:pt idx="1375">
                  <c:v>70.099999999999994</c:v>
                </c:pt>
                <c:pt idx="1376">
                  <c:v>70.099999999999994</c:v>
                </c:pt>
                <c:pt idx="1377">
                  <c:v>70.099999999999994</c:v>
                </c:pt>
                <c:pt idx="1378">
                  <c:v>70.099999999999994</c:v>
                </c:pt>
                <c:pt idx="1379">
                  <c:v>70.099999999999994</c:v>
                </c:pt>
                <c:pt idx="1380">
                  <c:v>70.2</c:v>
                </c:pt>
                <c:pt idx="1381">
                  <c:v>70.2</c:v>
                </c:pt>
                <c:pt idx="1382">
                  <c:v>70.2</c:v>
                </c:pt>
                <c:pt idx="1383">
                  <c:v>70.2</c:v>
                </c:pt>
                <c:pt idx="1384">
                  <c:v>70.2</c:v>
                </c:pt>
                <c:pt idx="1385">
                  <c:v>70.2</c:v>
                </c:pt>
                <c:pt idx="1386">
                  <c:v>70.2</c:v>
                </c:pt>
                <c:pt idx="1387">
                  <c:v>70.2</c:v>
                </c:pt>
                <c:pt idx="1388">
                  <c:v>70.400000000000006</c:v>
                </c:pt>
                <c:pt idx="1389">
                  <c:v>70.400000000000006</c:v>
                </c:pt>
                <c:pt idx="1390">
                  <c:v>70.400000000000006</c:v>
                </c:pt>
                <c:pt idx="1391">
                  <c:v>70.400000000000006</c:v>
                </c:pt>
                <c:pt idx="1392">
                  <c:v>70.5</c:v>
                </c:pt>
                <c:pt idx="1393">
                  <c:v>70.5</c:v>
                </c:pt>
                <c:pt idx="1394">
                  <c:v>70.5</c:v>
                </c:pt>
                <c:pt idx="1395">
                  <c:v>70.5</c:v>
                </c:pt>
                <c:pt idx="1396">
                  <c:v>70.5</c:v>
                </c:pt>
                <c:pt idx="1397">
                  <c:v>70.5</c:v>
                </c:pt>
                <c:pt idx="1398">
                  <c:v>70.599999999999994</c:v>
                </c:pt>
                <c:pt idx="1399">
                  <c:v>70.599999999999994</c:v>
                </c:pt>
                <c:pt idx="1400">
                  <c:v>70.599999999999994</c:v>
                </c:pt>
                <c:pt idx="1401">
                  <c:v>70.599999999999994</c:v>
                </c:pt>
                <c:pt idx="1402">
                  <c:v>70.599999999999994</c:v>
                </c:pt>
                <c:pt idx="1403">
                  <c:v>70.599999999999994</c:v>
                </c:pt>
                <c:pt idx="1404">
                  <c:v>70.599999999999994</c:v>
                </c:pt>
                <c:pt idx="1405">
                  <c:v>70.599999999999994</c:v>
                </c:pt>
                <c:pt idx="1406">
                  <c:v>70.599999999999994</c:v>
                </c:pt>
                <c:pt idx="1407">
                  <c:v>70.8</c:v>
                </c:pt>
                <c:pt idx="1408">
                  <c:v>70.8</c:v>
                </c:pt>
                <c:pt idx="1409">
                  <c:v>70.8</c:v>
                </c:pt>
                <c:pt idx="1410">
                  <c:v>70.800000000000011</c:v>
                </c:pt>
                <c:pt idx="1411">
                  <c:v>70.800000000000011</c:v>
                </c:pt>
                <c:pt idx="1412">
                  <c:v>70.900000000000006</c:v>
                </c:pt>
                <c:pt idx="1413">
                  <c:v>70.900000000000006</c:v>
                </c:pt>
                <c:pt idx="1414">
                  <c:v>71.099999999999994</c:v>
                </c:pt>
                <c:pt idx="1415">
                  <c:v>71.099999999999994</c:v>
                </c:pt>
                <c:pt idx="1416">
                  <c:v>71.099999999999994</c:v>
                </c:pt>
                <c:pt idx="1417">
                  <c:v>71</c:v>
                </c:pt>
                <c:pt idx="1418">
                  <c:v>71.099999999999994</c:v>
                </c:pt>
                <c:pt idx="1419">
                  <c:v>71.099999999999994</c:v>
                </c:pt>
                <c:pt idx="1420">
                  <c:v>71.2</c:v>
                </c:pt>
                <c:pt idx="1421">
                  <c:v>71.2</c:v>
                </c:pt>
                <c:pt idx="1422">
                  <c:v>71.3</c:v>
                </c:pt>
                <c:pt idx="1423">
                  <c:v>71.400000000000006</c:v>
                </c:pt>
                <c:pt idx="1424">
                  <c:v>71.400000000000006</c:v>
                </c:pt>
                <c:pt idx="1425">
                  <c:v>71.400000000000006</c:v>
                </c:pt>
                <c:pt idx="1426">
                  <c:v>71.400000000000006</c:v>
                </c:pt>
                <c:pt idx="1427">
                  <c:v>71.400000000000006</c:v>
                </c:pt>
                <c:pt idx="1428">
                  <c:v>71.400000000000006</c:v>
                </c:pt>
                <c:pt idx="1429">
                  <c:v>71.400000000000006</c:v>
                </c:pt>
                <c:pt idx="1430">
                  <c:v>71.5</c:v>
                </c:pt>
                <c:pt idx="1431">
                  <c:v>71.5</c:v>
                </c:pt>
                <c:pt idx="1432">
                  <c:v>71.5</c:v>
                </c:pt>
                <c:pt idx="1433">
                  <c:v>71.5</c:v>
                </c:pt>
                <c:pt idx="1434">
                  <c:v>71.599999999999994</c:v>
                </c:pt>
                <c:pt idx="1435">
                  <c:v>71.599999999999994</c:v>
                </c:pt>
                <c:pt idx="1436">
                  <c:v>71.599999999999994</c:v>
                </c:pt>
                <c:pt idx="1437">
                  <c:v>71.7</c:v>
                </c:pt>
                <c:pt idx="1438">
                  <c:v>71.7</c:v>
                </c:pt>
                <c:pt idx="1439">
                  <c:v>71.600000000000009</c:v>
                </c:pt>
                <c:pt idx="1440">
                  <c:v>71.7</c:v>
                </c:pt>
                <c:pt idx="1441">
                  <c:v>71.7</c:v>
                </c:pt>
                <c:pt idx="1442">
                  <c:v>71.7</c:v>
                </c:pt>
                <c:pt idx="1443">
                  <c:v>71.8</c:v>
                </c:pt>
                <c:pt idx="1444">
                  <c:v>71.8</c:v>
                </c:pt>
                <c:pt idx="1445">
                  <c:v>71.8</c:v>
                </c:pt>
                <c:pt idx="1446">
                  <c:v>71.800000000000011</c:v>
                </c:pt>
                <c:pt idx="1447">
                  <c:v>71.800000000000011</c:v>
                </c:pt>
                <c:pt idx="1448">
                  <c:v>71.899999999999991</c:v>
                </c:pt>
                <c:pt idx="1449">
                  <c:v>71.899999999999991</c:v>
                </c:pt>
                <c:pt idx="1450">
                  <c:v>71.900000000000006</c:v>
                </c:pt>
                <c:pt idx="1451">
                  <c:v>71.900000000000006</c:v>
                </c:pt>
                <c:pt idx="1452">
                  <c:v>71.900000000000006</c:v>
                </c:pt>
                <c:pt idx="1453">
                  <c:v>72</c:v>
                </c:pt>
                <c:pt idx="1454">
                  <c:v>72</c:v>
                </c:pt>
                <c:pt idx="1455">
                  <c:v>72</c:v>
                </c:pt>
                <c:pt idx="1456">
                  <c:v>72</c:v>
                </c:pt>
                <c:pt idx="1457">
                  <c:v>72</c:v>
                </c:pt>
                <c:pt idx="1458">
                  <c:v>72</c:v>
                </c:pt>
                <c:pt idx="1459">
                  <c:v>72.099999999999994</c:v>
                </c:pt>
                <c:pt idx="1460">
                  <c:v>72.099999999999994</c:v>
                </c:pt>
                <c:pt idx="1461">
                  <c:v>72.099999999999994</c:v>
                </c:pt>
                <c:pt idx="1462">
                  <c:v>72.099999999999994</c:v>
                </c:pt>
                <c:pt idx="1463">
                  <c:v>72.099999999999994</c:v>
                </c:pt>
                <c:pt idx="1464">
                  <c:v>72.099999999999994</c:v>
                </c:pt>
                <c:pt idx="1465">
                  <c:v>72.099999999999994</c:v>
                </c:pt>
                <c:pt idx="1466">
                  <c:v>72.099999999999994</c:v>
                </c:pt>
                <c:pt idx="1467">
                  <c:v>72.2</c:v>
                </c:pt>
                <c:pt idx="1468">
                  <c:v>72.2</c:v>
                </c:pt>
                <c:pt idx="1469">
                  <c:v>72.2</c:v>
                </c:pt>
                <c:pt idx="1470">
                  <c:v>72.3</c:v>
                </c:pt>
                <c:pt idx="1471">
                  <c:v>72.3</c:v>
                </c:pt>
                <c:pt idx="1472">
                  <c:v>72.3</c:v>
                </c:pt>
                <c:pt idx="1473">
                  <c:v>72.3</c:v>
                </c:pt>
                <c:pt idx="1474">
                  <c:v>72.5</c:v>
                </c:pt>
                <c:pt idx="1475">
                  <c:v>72.400000000000006</c:v>
                </c:pt>
                <c:pt idx="1476">
                  <c:v>72.599999999999994</c:v>
                </c:pt>
                <c:pt idx="1477">
                  <c:v>72.599999999999994</c:v>
                </c:pt>
                <c:pt idx="1478">
                  <c:v>72.599999999999994</c:v>
                </c:pt>
                <c:pt idx="1479">
                  <c:v>72.599999999999994</c:v>
                </c:pt>
                <c:pt idx="1480">
                  <c:v>72.599999999999994</c:v>
                </c:pt>
                <c:pt idx="1481">
                  <c:v>72.599999999999994</c:v>
                </c:pt>
                <c:pt idx="1482">
                  <c:v>72.599999999999994</c:v>
                </c:pt>
                <c:pt idx="1483">
                  <c:v>72.599999999999994</c:v>
                </c:pt>
                <c:pt idx="1484">
                  <c:v>72.599999999999994</c:v>
                </c:pt>
                <c:pt idx="1485">
                  <c:v>72.7</c:v>
                </c:pt>
                <c:pt idx="1486">
                  <c:v>72.7</c:v>
                </c:pt>
                <c:pt idx="1487">
                  <c:v>72.7</c:v>
                </c:pt>
                <c:pt idx="1488">
                  <c:v>72.7</c:v>
                </c:pt>
                <c:pt idx="1489">
                  <c:v>72.7</c:v>
                </c:pt>
                <c:pt idx="1490">
                  <c:v>72.7</c:v>
                </c:pt>
                <c:pt idx="1491">
                  <c:v>72.7</c:v>
                </c:pt>
                <c:pt idx="1492">
                  <c:v>72.8</c:v>
                </c:pt>
                <c:pt idx="1493">
                  <c:v>72.8</c:v>
                </c:pt>
                <c:pt idx="1494">
                  <c:v>72.800000000000011</c:v>
                </c:pt>
                <c:pt idx="1495">
                  <c:v>72.800000000000011</c:v>
                </c:pt>
                <c:pt idx="1496">
                  <c:v>72.900000000000006</c:v>
                </c:pt>
                <c:pt idx="1497">
                  <c:v>72.900000000000006</c:v>
                </c:pt>
                <c:pt idx="1498">
                  <c:v>72.900000000000006</c:v>
                </c:pt>
                <c:pt idx="1499">
                  <c:v>72.900000000000006</c:v>
                </c:pt>
                <c:pt idx="1500">
                  <c:v>73</c:v>
                </c:pt>
                <c:pt idx="1501">
                  <c:v>73</c:v>
                </c:pt>
                <c:pt idx="1502">
                  <c:v>73</c:v>
                </c:pt>
                <c:pt idx="1503">
                  <c:v>73</c:v>
                </c:pt>
                <c:pt idx="1504">
                  <c:v>73</c:v>
                </c:pt>
                <c:pt idx="1505">
                  <c:v>73</c:v>
                </c:pt>
                <c:pt idx="1506">
                  <c:v>73.099999999999994</c:v>
                </c:pt>
                <c:pt idx="1507">
                  <c:v>73.099999999999994</c:v>
                </c:pt>
                <c:pt idx="1508">
                  <c:v>73.099999999999994</c:v>
                </c:pt>
                <c:pt idx="1509">
                  <c:v>73.099999999999994</c:v>
                </c:pt>
                <c:pt idx="1510">
                  <c:v>73.099999999999994</c:v>
                </c:pt>
                <c:pt idx="1511">
                  <c:v>73.099999999999994</c:v>
                </c:pt>
                <c:pt idx="1512">
                  <c:v>73.099999999999994</c:v>
                </c:pt>
                <c:pt idx="1513">
                  <c:v>73.099999999999994</c:v>
                </c:pt>
                <c:pt idx="1514">
                  <c:v>73.2</c:v>
                </c:pt>
                <c:pt idx="1515">
                  <c:v>73.2</c:v>
                </c:pt>
                <c:pt idx="1516">
                  <c:v>73.2</c:v>
                </c:pt>
                <c:pt idx="1517">
                  <c:v>73.2</c:v>
                </c:pt>
                <c:pt idx="1518">
                  <c:v>73.2</c:v>
                </c:pt>
                <c:pt idx="1519">
                  <c:v>73.2</c:v>
                </c:pt>
                <c:pt idx="1520">
                  <c:v>73.3</c:v>
                </c:pt>
                <c:pt idx="1521">
                  <c:v>73.3</c:v>
                </c:pt>
                <c:pt idx="1522">
                  <c:v>73.3</c:v>
                </c:pt>
                <c:pt idx="1523">
                  <c:v>73.3</c:v>
                </c:pt>
                <c:pt idx="1524">
                  <c:v>73.300000000000011</c:v>
                </c:pt>
                <c:pt idx="1525">
                  <c:v>73.300000000000011</c:v>
                </c:pt>
                <c:pt idx="1526">
                  <c:v>73.400000000000006</c:v>
                </c:pt>
                <c:pt idx="1527">
                  <c:v>73.400000000000006</c:v>
                </c:pt>
                <c:pt idx="1528">
                  <c:v>73.400000000000006</c:v>
                </c:pt>
                <c:pt idx="1529">
                  <c:v>73.400000000000006</c:v>
                </c:pt>
                <c:pt idx="1530">
                  <c:v>73.400000000000006</c:v>
                </c:pt>
                <c:pt idx="1531">
                  <c:v>73.5</c:v>
                </c:pt>
                <c:pt idx="1532">
                  <c:v>73.599999999999994</c:v>
                </c:pt>
                <c:pt idx="1533">
                  <c:v>73.599999999999994</c:v>
                </c:pt>
                <c:pt idx="1534">
                  <c:v>73.599999999999994</c:v>
                </c:pt>
                <c:pt idx="1535">
                  <c:v>73.599999999999994</c:v>
                </c:pt>
                <c:pt idx="1536">
                  <c:v>73.599999999999994</c:v>
                </c:pt>
                <c:pt idx="1537">
                  <c:v>73.7</c:v>
                </c:pt>
                <c:pt idx="1538">
                  <c:v>73.7</c:v>
                </c:pt>
                <c:pt idx="1539">
                  <c:v>73.7</c:v>
                </c:pt>
                <c:pt idx="1540">
                  <c:v>73.7</c:v>
                </c:pt>
                <c:pt idx="1541">
                  <c:v>73.7</c:v>
                </c:pt>
                <c:pt idx="1542">
                  <c:v>73.7</c:v>
                </c:pt>
                <c:pt idx="1543">
                  <c:v>73.7</c:v>
                </c:pt>
                <c:pt idx="1544">
                  <c:v>73.8</c:v>
                </c:pt>
                <c:pt idx="1545">
                  <c:v>73.8</c:v>
                </c:pt>
                <c:pt idx="1546">
                  <c:v>73.8</c:v>
                </c:pt>
                <c:pt idx="1547">
                  <c:v>73.8</c:v>
                </c:pt>
                <c:pt idx="1548">
                  <c:v>73.8</c:v>
                </c:pt>
                <c:pt idx="1549">
                  <c:v>73.800000000000011</c:v>
                </c:pt>
                <c:pt idx="1550">
                  <c:v>73.899999999999991</c:v>
                </c:pt>
                <c:pt idx="1551">
                  <c:v>73.899999999999991</c:v>
                </c:pt>
                <c:pt idx="1552">
                  <c:v>74</c:v>
                </c:pt>
                <c:pt idx="1553">
                  <c:v>74</c:v>
                </c:pt>
                <c:pt idx="1554">
                  <c:v>74</c:v>
                </c:pt>
                <c:pt idx="1555">
                  <c:v>74</c:v>
                </c:pt>
                <c:pt idx="1556">
                  <c:v>74</c:v>
                </c:pt>
                <c:pt idx="1557">
                  <c:v>74</c:v>
                </c:pt>
                <c:pt idx="1558">
                  <c:v>74</c:v>
                </c:pt>
                <c:pt idx="1559">
                  <c:v>74.099999999999994</c:v>
                </c:pt>
                <c:pt idx="1560">
                  <c:v>74.099999999999994</c:v>
                </c:pt>
                <c:pt idx="1561">
                  <c:v>74.099999999999994</c:v>
                </c:pt>
                <c:pt idx="1562">
                  <c:v>74.099999999999994</c:v>
                </c:pt>
                <c:pt idx="1563">
                  <c:v>74.099999999999994</c:v>
                </c:pt>
                <c:pt idx="1564">
                  <c:v>74.099999999999994</c:v>
                </c:pt>
                <c:pt idx="1565">
                  <c:v>74.2</c:v>
                </c:pt>
                <c:pt idx="1566">
                  <c:v>74.2</c:v>
                </c:pt>
                <c:pt idx="1567">
                  <c:v>74.2</c:v>
                </c:pt>
                <c:pt idx="1568">
                  <c:v>74.2</c:v>
                </c:pt>
                <c:pt idx="1569">
                  <c:v>74.2</c:v>
                </c:pt>
                <c:pt idx="1570">
                  <c:v>74.2</c:v>
                </c:pt>
                <c:pt idx="1571">
                  <c:v>74.300000000000011</c:v>
                </c:pt>
                <c:pt idx="1572">
                  <c:v>74.300000000000011</c:v>
                </c:pt>
                <c:pt idx="1573">
                  <c:v>74.300000000000011</c:v>
                </c:pt>
                <c:pt idx="1574">
                  <c:v>74.300000000000011</c:v>
                </c:pt>
                <c:pt idx="1575">
                  <c:v>74.300000000000011</c:v>
                </c:pt>
                <c:pt idx="1576">
                  <c:v>74.400000000000006</c:v>
                </c:pt>
                <c:pt idx="1577">
                  <c:v>74.400000000000006</c:v>
                </c:pt>
                <c:pt idx="1578">
                  <c:v>74.599999999999994</c:v>
                </c:pt>
                <c:pt idx="1579">
                  <c:v>74.599999999999994</c:v>
                </c:pt>
                <c:pt idx="1580">
                  <c:v>74.599999999999994</c:v>
                </c:pt>
                <c:pt idx="1581">
                  <c:v>74.599999999999994</c:v>
                </c:pt>
                <c:pt idx="1582">
                  <c:v>74.7</c:v>
                </c:pt>
                <c:pt idx="1583">
                  <c:v>74.7</c:v>
                </c:pt>
                <c:pt idx="1584">
                  <c:v>74.7</c:v>
                </c:pt>
                <c:pt idx="1585">
                  <c:v>74.7</c:v>
                </c:pt>
                <c:pt idx="1586">
                  <c:v>74.7</c:v>
                </c:pt>
                <c:pt idx="1587">
                  <c:v>74.7</c:v>
                </c:pt>
                <c:pt idx="1588">
                  <c:v>74.7</c:v>
                </c:pt>
                <c:pt idx="1589">
                  <c:v>74.7</c:v>
                </c:pt>
                <c:pt idx="1590">
                  <c:v>74.7</c:v>
                </c:pt>
                <c:pt idx="1591">
                  <c:v>74.7</c:v>
                </c:pt>
                <c:pt idx="1592">
                  <c:v>75</c:v>
                </c:pt>
                <c:pt idx="1593">
                  <c:v>75</c:v>
                </c:pt>
                <c:pt idx="1594">
                  <c:v>75</c:v>
                </c:pt>
                <c:pt idx="1595">
                  <c:v>75</c:v>
                </c:pt>
                <c:pt idx="1596">
                  <c:v>75</c:v>
                </c:pt>
                <c:pt idx="1597">
                  <c:v>75</c:v>
                </c:pt>
                <c:pt idx="1598">
                  <c:v>75</c:v>
                </c:pt>
                <c:pt idx="1599">
                  <c:v>75</c:v>
                </c:pt>
                <c:pt idx="1600">
                  <c:v>75</c:v>
                </c:pt>
                <c:pt idx="1601">
                  <c:v>75</c:v>
                </c:pt>
                <c:pt idx="1602">
                  <c:v>75</c:v>
                </c:pt>
                <c:pt idx="1603">
                  <c:v>75</c:v>
                </c:pt>
                <c:pt idx="1604">
                  <c:v>75</c:v>
                </c:pt>
                <c:pt idx="1605">
                  <c:v>75</c:v>
                </c:pt>
                <c:pt idx="1606">
                  <c:v>74.900000000000006</c:v>
                </c:pt>
                <c:pt idx="1607">
                  <c:v>75.099999999999994</c:v>
                </c:pt>
                <c:pt idx="1608">
                  <c:v>75.099999999999994</c:v>
                </c:pt>
                <c:pt idx="1609">
                  <c:v>75.099999999999994</c:v>
                </c:pt>
                <c:pt idx="1610">
                  <c:v>75.2</c:v>
                </c:pt>
                <c:pt idx="1611">
                  <c:v>75.2</c:v>
                </c:pt>
                <c:pt idx="1612">
                  <c:v>75.3</c:v>
                </c:pt>
                <c:pt idx="1613">
                  <c:v>75.5</c:v>
                </c:pt>
                <c:pt idx="1614">
                  <c:v>75.5</c:v>
                </c:pt>
                <c:pt idx="1615">
                  <c:v>75.5</c:v>
                </c:pt>
                <c:pt idx="1616">
                  <c:v>75.5</c:v>
                </c:pt>
                <c:pt idx="1617">
                  <c:v>75.599999999999994</c:v>
                </c:pt>
                <c:pt idx="1618">
                  <c:v>75.599999999999994</c:v>
                </c:pt>
                <c:pt idx="1619">
                  <c:v>75.599999999999994</c:v>
                </c:pt>
                <c:pt idx="1620">
                  <c:v>75.7</c:v>
                </c:pt>
                <c:pt idx="1621">
                  <c:v>75.7</c:v>
                </c:pt>
                <c:pt idx="1622">
                  <c:v>75.7</c:v>
                </c:pt>
                <c:pt idx="1623">
                  <c:v>75.7</c:v>
                </c:pt>
                <c:pt idx="1624">
                  <c:v>75.8</c:v>
                </c:pt>
                <c:pt idx="1625">
                  <c:v>75.8</c:v>
                </c:pt>
                <c:pt idx="1626">
                  <c:v>75.7</c:v>
                </c:pt>
                <c:pt idx="1627">
                  <c:v>75.8</c:v>
                </c:pt>
                <c:pt idx="1628">
                  <c:v>75.7</c:v>
                </c:pt>
                <c:pt idx="1629">
                  <c:v>75.8</c:v>
                </c:pt>
                <c:pt idx="1630">
                  <c:v>75.8</c:v>
                </c:pt>
                <c:pt idx="1631">
                  <c:v>75.800000000000011</c:v>
                </c:pt>
                <c:pt idx="1632">
                  <c:v>75.800000000000011</c:v>
                </c:pt>
                <c:pt idx="1633">
                  <c:v>75.900000000000006</c:v>
                </c:pt>
                <c:pt idx="1634">
                  <c:v>75.900000000000006</c:v>
                </c:pt>
                <c:pt idx="1635">
                  <c:v>75.900000000000006</c:v>
                </c:pt>
                <c:pt idx="1636">
                  <c:v>75.900000000000006</c:v>
                </c:pt>
                <c:pt idx="1637">
                  <c:v>75.900000000000006</c:v>
                </c:pt>
                <c:pt idx="1638">
                  <c:v>75.900000000000006</c:v>
                </c:pt>
                <c:pt idx="1639">
                  <c:v>75.900000000000006</c:v>
                </c:pt>
                <c:pt idx="1640">
                  <c:v>75.900000000000006</c:v>
                </c:pt>
                <c:pt idx="1641">
                  <c:v>75.900000000000006</c:v>
                </c:pt>
                <c:pt idx="1642">
                  <c:v>75.900000000000006</c:v>
                </c:pt>
                <c:pt idx="1643">
                  <c:v>75.900000000000006</c:v>
                </c:pt>
                <c:pt idx="1644">
                  <c:v>76</c:v>
                </c:pt>
                <c:pt idx="1645">
                  <c:v>76</c:v>
                </c:pt>
                <c:pt idx="1646">
                  <c:v>76</c:v>
                </c:pt>
                <c:pt idx="1647">
                  <c:v>76</c:v>
                </c:pt>
                <c:pt idx="1648">
                  <c:v>76</c:v>
                </c:pt>
                <c:pt idx="1649">
                  <c:v>76.099999999999994</c:v>
                </c:pt>
                <c:pt idx="1650">
                  <c:v>76.099999999999994</c:v>
                </c:pt>
                <c:pt idx="1651">
                  <c:v>76.099999999999994</c:v>
                </c:pt>
                <c:pt idx="1652">
                  <c:v>76.099999999999994</c:v>
                </c:pt>
                <c:pt idx="1653">
                  <c:v>76.2</c:v>
                </c:pt>
                <c:pt idx="1654">
                  <c:v>76.2</c:v>
                </c:pt>
                <c:pt idx="1655">
                  <c:v>76.2</c:v>
                </c:pt>
                <c:pt idx="1656">
                  <c:v>76.2</c:v>
                </c:pt>
                <c:pt idx="1657">
                  <c:v>76.2</c:v>
                </c:pt>
                <c:pt idx="1658">
                  <c:v>76.2</c:v>
                </c:pt>
                <c:pt idx="1659">
                  <c:v>76.3</c:v>
                </c:pt>
                <c:pt idx="1660">
                  <c:v>76.3</c:v>
                </c:pt>
                <c:pt idx="1661">
                  <c:v>76.3</c:v>
                </c:pt>
                <c:pt idx="1662">
                  <c:v>76.3</c:v>
                </c:pt>
                <c:pt idx="1663">
                  <c:v>76.300000000000011</c:v>
                </c:pt>
                <c:pt idx="1664">
                  <c:v>76.300000000000011</c:v>
                </c:pt>
                <c:pt idx="1665">
                  <c:v>76.400000000000006</c:v>
                </c:pt>
                <c:pt idx="1666">
                  <c:v>76.400000000000006</c:v>
                </c:pt>
                <c:pt idx="1667">
                  <c:v>76.400000000000006</c:v>
                </c:pt>
                <c:pt idx="1668">
                  <c:v>76.5</c:v>
                </c:pt>
                <c:pt idx="1669">
                  <c:v>76.5</c:v>
                </c:pt>
                <c:pt idx="1670">
                  <c:v>76.5</c:v>
                </c:pt>
                <c:pt idx="1671">
                  <c:v>76.599999999999994</c:v>
                </c:pt>
                <c:pt idx="1672">
                  <c:v>76.599999999999994</c:v>
                </c:pt>
                <c:pt idx="1673">
                  <c:v>76.599999999999994</c:v>
                </c:pt>
                <c:pt idx="1674">
                  <c:v>76.599999999999994</c:v>
                </c:pt>
                <c:pt idx="1675">
                  <c:v>76.599999999999994</c:v>
                </c:pt>
                <c:pt idx="1676">
                  <c:v>76.7</c:v>
                </c:pt>
                <c:pt idx="1677">
                  <c:v>76.7</c:v>
                </c:pt>
                <c:pt idx="1678">
                  <c:v>76.7</c:v>
                </c:pt>
                <c:pt idx="1679">
                  <c:v>76.8</c:v>
                </c:pt>
                <c:pt idx="1680">
                  <c:v>77.099999999999994</c:v>
                </c:pt>
                <c:pt idx="1681">
                  <c:v>77.099999999999994</c:v>
                </c:pt>
                <c:pt idx="1682">
                  <c:v>77.099999999999994</c:v>
                </c:pt>
                <c:pt idx="1683">
                  <c:v>77.099999999999994</c:v>
                </c:pt>
                <c:pt idx="1684">
                  <c:v>77</c:v>
                </c:pt>
                <c:pt idx="1685">
                  <c:v>77.2</c:v>
                </c:pt>
                <c:pt idx="1686">
                  <c:v>77.2</c:v>
                </c:pt>
                <c:pt idx="1687">
                  <c:v>77.3</c:v>
                </c:pt>
                <c:pt idx="1688">
                  <c:v>77.3</c:v>
                </c:pt>
                <c:pt idx="1689">
                  <c:v>77.3</c:v>
                </c:pt>
                <c:pt idx="1690">
                  <c:v>77.300000000000011</c:v>
                </c:pt>
                <c:pt idx="1691">
                  <c:v>77.300000000000011</c:v>
                </c:pt>
                <c:pt idx="1692">
                  <c:v>77.5</c:v>
                </c:pt>
                <c:pt idx="1693">
                  <c:v>77.5</c:v>
                </c:pt>
                <c:pt idx="1694">
                  <c:v>77.5</c:v>
                </c:pt>
                <c:pt idx="1695">
                  <c:v>77.5</c:v>
                </c:pt>
                <c:pt idx="1696">
                  <c:v>77.5</c:v>
                </c:pt>
                <c:pt idx="1697">
                  <c:v>77.5</c:v>
                </c:pt>
                <c:pt idx="1698">
                  <c:v>77.5</c:v>
                </c:pt>
                <c:pt idx="1699">
                  <c:v>77.599999999999994</c:v>
                </c:pt>
                <c:pt idx="1700">
                  <c:v>77.599999999999994</c:v>
                </c:pt>
                <c:pt idx="1701">
                  <c:v>77.599999999999994</c:v>
                </c:pt>
                <c:pt idx="1702">
                  <c:v>77.7</c:v>
                </c:pt>
                <c:pt idx="1703">
                  <c:v>77.7</c:v>
                </c:pt>
                <c:pt idx="1704">
                  <c:v>77.7</c:v>
                </c:pt>
                <c:pt idx="1705">
                  <c:v>77.7</c:v>
                </c:pt>
                <c:pt idx="1706">
                  <c:v>77.7</c:v>
                </c:pt>
                <c:pt idx="1707">
                  <c:v>77.7</c:v>
                </c:pt>
                <c:pt idx="1708">
                  <c:v>77.8</c:v>
                </c:pt>
                <c:pt idx="1709">
                  <c:v>77.8</c:v>
                </c:pt>
                <c:pt idx="1710">
                  <c:v>77.8</c:v>
                </c:pt>
                <c:pt idx="1711">
                  <c:v>77.900000000000006</c:v>
                </c:pt>
                <c:pt idx="1712">
                  <c:v>77.900000000000006</c:v>
                </c:pt>
                <c:pt idx="1713">
                  <c:v>77.900000000000006</c:v>
                </c:pt>
                <c:pt idx="1714">
                  <c:v>77.900000000000006</c:v>
                </c:pt>
                <c:pt idx="1715">
                  <c:v>77.900000000000006</c:v>
                </c:pt>
                <c:pt idx="1716">
                  <c:v>77.900000000000006</c:v>
                </c:pt>
                <c:pt idx="1717">
                  <c:v>77.900000000000006</c:v>
                </c:pt>
                <c:pt idx="1718">
                  <c:v>77.900000000000006</c:v>
                </c:pt>
                <c:pt idx="1719">
                  <c:v>77.900000000000006</c:v>
                </c:pt>
                <c:pt idx="1720">
                  <c:v>77.900000000000006</c:v>
                </c:pt>
                <c:pt idx="1721">
                  <c:v>78</c:v>
                </c:pt>
                <c:pt idx="1722">
                  <c:v>78</c:v>
                </c:pt>
                <c:pt idx="1723">
                  <c:v>78</c:v>
                </c:pt>
                <c:pt idx="1724">
                  <c:v>78</c:v>
                </c:pt>
                <c:pt idx="1725">
                  <c:v>78</c:v>
                </c:pt>
                <c:pt idx="1726">
                  <c:v>78</c:v>
                </c:pt>
                <c:pt idx="1727">
                  <c:v>78</c:v>
                </c:pt>
                <c:pt idx="1728">
                  <c:v>78</c:v>
                </c:pt>
                <c:pt idx="1729">
                  <c:v>78.099999999999994</c:v>
                </c:pt>
                <c:pt idx="1730">
                  <c:v>78.099999999999994</c:v>
                </c:pt>
                <c:pt idx="1731">
                  <c:v>78.099999999999994</c:v>
                </c:pt>
                <c:pt idx="1732">
                  <c:v>78.099999999999994</c:v>
                </c:pt>
                <c:pt idx="1733">
                  <c:v>78.099999999999994</c:v>
                </c:pt>
                <c:pt idx="1734">
                  <c:v>78.099999999999994</c:v>
                </c:pt>
                <c:pt idx="1735">
                  <c:v>78.2</c:v>
                </c:pt>
                <c:pt idx="1736">
                  <c:v>78.2</c:v>
                </c:pt>
                <c:pt idx="1737">
                  <c:v>78.2</c:v>
                </c:pt>
                <c:pt idx="1738">
                  <c:v>78.3</c:v>
                </c:pt>
                <c:pt idx="1739">
                  <c:v>78.3</c:v>
                </c:pt>
                <c:pt idx="1740">
                  <c:v>78.400000000000006</c:v>
                </c:pt>
                <c:pt idx="1741">
                  <c:v>78.400000000000006</c:v>
                </c:pt>
                <c:pt idx="1742">
                  <c:v>78.599999999999994</c:v>
                </c:pt>
                <c:pt idx="1743">
                  <c:v>78.599999999999994</c:v>
                </c:pt>
                <c:pt idx="1744">
                  <c:v>78.599999999999994</c:v>
                </c:pt>
                <c:pt idx="1745">
                  <c:v>78.5</c:v>
                </c:pt>
                <c:pt idx="1746">
                  <c:v>78.5</c:v>
                </c:pt>
                <c:pt idx="1747">
                  <c:v>78.599999999999994</c:v>
                </c:pt>
                <c:pt idx="1748">
                  <c:v>78.7</c:v>
                </c:pt>
                <c:pt idx="1749">
                  <c:v>78.7</c:v>
                </c:pt>
                <c:pt idx="1750">
                  <c:v>78.7</c:v>
                </c:pt>
                <c:pt idx="1751">
                  <c:v>78.7</c:v>
                </c:pt>
                <c:pt idx="1752">
                  <c:v>78.7</c:v>
                </c:pt>
                <c:pt idx="1753">
                  <c:v>78.8</c:v>
                </c:pt>
                <c:pt idx="1754">
                  <c:v>78.8</c:v>
                </c:pt>
                <c:pt idx="1755">
                  <c:v>78.8</c:v>
                </c:pt>
                <c:pt idx="1756">
                  <c:v>78.8</c:v>
                </c:pt>
                <c:pt idx="1757">
                  <c:v>78.8</c:v>
                </c:pt>
                <c:pt idx="1758">
                  <c:v>78.8</c:v>
                </c:pt>
                <c:pt idx="1759">
                  <c:v>78.900000000000006</c:v>
                </c:pt>
                <c:pt idx="1760">
                  <c:v>78.900000000000006</c:v>
                </c:pt>
                <c:pt idx="1761">
                  <c:v>78.900000000000006</c:v>
                </c:pt>
                <c:pt idx="1762">
                  <c:v>78.900000000000006</c:v>
                </c:pt>
                <c:pt idx="1763">
                  <c:v>78.900000000000006</c:v>
                </c:pt>
                <c:pt idx="1764">
                  <c:v>78.900000000000006</c:v>
                </c:pt>
                <c:pt idx="1765">
                  <c:v>79</c:v>
                </c:pt>
                <c:pt idx="1766">
                  <c:v>79</c:v>
                </c:pt>
                <c:pt idx="1767">
                  <c:v>79</c:v>
                </c:pt>
                <c:pt idx="1768">
                  <c:v>79.099999999999994</c:v>
                </c:pt>
                <c:pt idx="1769">
                  <c:v>79.099999999999994</c:v>
                </c:pt>
                <c:pt idx="1770">
                  <c:v>79.099999999999994</c:v>
                </c:pt>
                <c:pt idx="1771">
                  <c:v>79.2</c:v>
                </c:pt>
                <c:pt idx="1772">
                  <c:v>79.2</c:v>
                </c:pt>
                <c:pt idx="1773">
                  <c:v>79.300000000000011</c:v>
                </c:pt>
                <c:pt idx="1774">
                  <c:v>79.300000000000011</c:v>
                </c:pt>
                <c:pt idx="1775">
                  <c:v>79.3</c:v>
                </c:pt>
                <c:pt idx="1776">
                  <c:v>79.400000000000006</c:v>
                </c:pt>
                <c:pt idx="1777">
                  <c:v>79.400000000000006</c:v>
                </c:pt>
                <c:pt idx="1778">
                  <c:v>79.400000000000006</c:v>
                </c:pt>
                <c:pt idx="1779">
                  <c:v>79.5</c:v>
                </c:pt>
                <c:pt idx="1780">
                  <c:v>79.5</c:v>
                </c:pt>
                <c:pt idx="1781">
                  <c:v>79.5</c:v>
                </c:pt>
                <c:pt idx="1782">
                  <c:v>79.5</c:v>
                </c:pt>
                <c:pt idx="1783">
                  <c:v>79.5</c:v>
                </c:pt>
                <c:pt idx="1784">
                  <c:v>79.5</c:v>
                </c:pt>
                <c:pt idx="1785">
                  <c:v>79.5</c:v>
                </c:pt>
                <c:pt idx="1786">
                  <c:v>79.5</c:v>
                </c:pt>
                <c:pt idx="1787">
                  <c:v>79.599999999999994</c:v>
                </c:pt>
                <c:pt idx="1788">
                  <c:v>79.599999999999994</c:v>
                </c:pt>
                <c:pt idx="1789">
                  <c:v>79.599999999999994</c:v>
                </c:pt>
                <c:pt idx="1790">
                  <c:v>79.7</c:v>
                </c:pt>
                <c:pt idx="1791">
                  <c:v>79.7</c:v>
                </c:pt>
                <c:pt idx="1792">
                  <c:v>79.7</c:v>
                </c:pt>
                <c:pt idx="1793">
                  <c:v>79.7</c:v>
                </c:pt>
                <c:pt idx="1794">
                  <c:v>79.7</c:v>
                </c:pt>
                <c:pt idx="1795">
                  <c:v>79.800000000000011</c:v>
                </c:pt>
                <c:pt idx="1796">
                  <c:v>79.900000000000006</c:v>
                </c:pt>
                <c:pt idx="1797">
                  <c:v>79.900000000000006</c:v>
                </c:pt>
                <c:pt idx="1798">
                  <c:v>79.900000000000006</c:v>
                </c:pt>
                <c:pt idx="1799">
                  <c:v>80</c:v>
                </c:pt>
                <c:pt idx="1800">
                  <c:v>80</c:v>
                </c:pt>
                <c:pt idx="1801">
                  <c:v>80</c:v>
                </c:pt>
                <c:pt idx="1802">
                  <c:v>80</c:v>
                </c:pt>
                <c:pt idx="1803">
                  <c:v>80</c:v>
                </c:pt>
                <c:pt idx="1804">
                  <c:v>80</c:v>
                </c:pt>
                <c:pt idx="1805">
                  <c:v>80</c:v>
                </c:pt>
                <c:pt idx="1806">
                  <c:v>80</c:v>
                </c:pt>
                <c:pt idx="1807">
                  <c:v>80.099999999999994</c:v>
                </c:pt>
                <c:pt idx="1808">
                  <c:v>80.2</c:v>
                </c:pt>
                <c:pt idx="1809">
                  <c:v>80.2</c:v>
                </c:pt>
                <c:pt idx="1810">
                  <c:v>80.3</c:v>
                </c:pt>
                <c:pt idx="1811">
                  <c:v>80.3</c:v>
                </c:pt>
                <c:pt idx="1812">
                  <c:v>80.2</c:v>
                </c:pt>
                <c:pt idx="1813">
                  <c:v>80.300000000000011</c:v>
                </c:pt>
                <c:pt idx="1814">
                  <c:v>80.400000000000006</c:v>
                </c:pt>
                <c:pt idx="1815">
                  <c:v>80.400000000000006</c:v>
                </c:pt>
                <c:pt idx="1816">
                  <c:v>80.400000000000006</c:v>
                </c:pt>
                <c:pt idx="1817">
                  <c:v>80.5</c:v>
                </c:pt>
                <c:pt idx="1818">
                  <c:v>80.5</c:v>
                </c:pt>
                <c:pt idx="1819">
                  <c:v>80.5</c:v>
                </c:pt>
                <c:pt idx="1820">
                  <c:v>80.599999999999994</c:v>
                </c:pt>
                <c:pt idx="1821">
                  <c:v>80.599999999999994</c:v>
                </c:pt>
                <c:pt idx="1822">
                  <c:v>80.599999999999994</c:v>
                </c:pt>
                <c:pt idx="1823">
                  <c:v>80.7</c:v>
                </c:pt>
                <c:pt idx="1824">
                  <c:v>80.7</c:v>
                </c:pt>
                <c:pt idx="1825">
                  <c:v>80.7</c:v>
                </c:pt>
                <c:pt idx="1826">
                  <c:v>80.7</c:v>
                </c:pt>
                <c:pt idx="1827">
                  <c:v>80.7</c:v>
                </c:pt>
                <c:pt idx="1828">
                  <c:v>80.7</c:v>
                </c:pt>
                <c:pt idx="1829">
                  <c:v>80.7</c:v>
                </c:pt>
                <c:pt idx="1830">
                  <c:v>80.900000000000006</c:v>
                </c:pt>
                <c:pt idx="1831">
                  <c:v>80.900000000000006</c:v>
                </c:pt>
                <c:pt idx="1832">
                  <c:v>80.8</c:v>
                </c:pt>
                <c:pt idx="1833">
                  <c:v>80.900000000000006</c:v>
                </c:pt>
                <c:pt idx="1834">
                  <c:v>80.900000000000006</c:v>
                </c:pt>
                <c:pt idx="1835">
                  <c:v>80.900000000000006</c:v>
                </c:pt>
                <c:pt idx="1836">
                  <c:v>81</c:v>
                </c:pt>
                <c:pt idx="1837">
                  <c:v>81</c:v>
                </c:pt>
                <c:pt idx="1838">
                  <c:v>81</c:v>
                </c:pt>
                <c:pt idx="1839">
                  <c:v>81</c:v>
                </c:pt>
                <c:pt idx="1840">
                  <c:v>81</c:v>
                </c:pt>
                <c:pt idx="1841">
                  <c:v>81</c:v>
                </c:pt>
                <c:pt idx="1842">
                  <c:v>81</c:v>
                </c:pt>
                <c:pt idx="1843">
                  <c:v>81.099999999999994</c:v>
                </c:pt>
                <c:pt idx="1844">
                  <c:v>81.099999999999994</c:v>
                </c:pt>
                <c:pt idx="1845">
                  <c:v>81.3</c:v>
                </c:pt>
                <c:pt idx="1846">
                  <c:v>81.400000000000006</c:v>
                </c:pt>
                <c:pt idx="1847">
                  <c:v>81.400000000000006</c:v>
                </c:pt>
                <c:pt idx="1848">
                  <c:v>81.400000000000006</c:v>
                </c:pt>
                <c:pt idx="1849">
                  <c:v>81.400000000000006</c:v>
                </c:pt>
                <c:pt idx="1850">
                  <c:v>81.400000000000006</c:v>
                </c:pt>
                <c:pt idx="1851">
                  <c:v>81.400000000000006</c:v>
                </c:pt>
                <c:pt idx="1852">
                  <c:v>81.5</c:v>
                </c:pt>
                <c:pt idx="1853">
                  <c:v>81.5</c:v>
                </c:pt>
                <c:pt idx="1854">
                  <c:v>81.5</c:v>
                </c:pt>
                <c:pt idx="1855">
                  <c:v>81.5</c:v>
                </c:pt>
                <c:pt idx="1856">
                  <c:v>81.5</c:v>
                </c:pt>
                <c:pt idx="1857">
                  <c:v>81.599999999999994</c:v>
                </c:pt>
                <c:pt idx="1858">
                  <c:v>81.599999999999994</c:v>
                </c:pt>
                <c:pt idx="1859">
                  <c:v>81.599999999999994</c:v>
                </c:pt>
                <c:pt idx="1860">
                  <c:v>81.599999999999994</c:v>
                </c:pt>
                <c:pt idx="1861">
                  <c:v>81.599999999999994</c:v>
                </c:pt>
                <c:pt idx="1862">
                  <c:v>81.599999999999994</c:v>
                </c:pt>
                <c:pt idx="1863">
                  <c:v>81.599999999999994</c:v>
                </c:pt>
                <c:pt idx="1864">
                  <c:v>81.599999999999994</c:v>
                </c:pt>
                <c:pt idx="1865">
                  <c:v>81.599999999999994</c:v>
                </c:pt>
                <c:pt idx="1866">
                  <c:v>81.7</c:v>
                </c:pt>
                <c:pt idx="1867">
                  <c:v>81.7</c:v>
                </c:pt>
                <c:pt idx="1868">
                  <c:v>81.7</c:v>
                </c:pt>
                <c:pt idx="1869">
                  <c:v>81.8</c:v>
                </c:pt>
                <c:pt idx="1870">
                  <c:v>81.8</c:v>
                </c:pt>
                <c:pt idx="1871">
                  <c:v>81.8</c:v>
                </c:pt>
                <c:pt idx="1872">
                  <c:v>81.8</c:v>
                </c:pt>
                <c:pt idx="1873">
                  <c:v>81.900000000000006</c:v>
                </c:pt>
                <c:pt idx="1874">
                  <c:v>82</c:v>
                </c:pt>
                <c:pt idx="1875">
                  <c:v>82</c:v>
                </c:pt>
                <c:pt idx="1876">
                  <c:v>82</c:v>
                </c:pt>
                <c:pt idx="1877">
                  <c:v>82.1</c:v>
                </c:pt>
                <c:pt idx="1878">
                  <c:v>82.1</c:v>
                </c:pt>
                <c:pt idx="1879">
                  <c:v>82.1</c:v>
                </c:pt>
                <c:pt idx="1880">
                  <c:v>82.3</c:v>
                </c:pt>
                <c:pt idx="1881">
                  <c:v>82.4</c:v>
                </c:pt>
                <c:pt idx="1882">
                  <c:v>82.4</c:v>
                </c:pt>
                <c:pt idx="1883">
                  <c:v>82.4</c:v>
                </c:pt>
                <c:pt idx="1884">
                  <c:v>82.5</c:v>
                </c:pt>
                <c:pt idx="1885">
                  <c:v>82.5</c:v>
                </c:pt>
                <c:pt idx="1886">
                  <c:v>82.5</c:v>
                </c:pt>
                <c:pt idx="1887">
                  <c:v>82.5</c:v>
                </c:pt>
                <c:pt idx="1888">
                  <c:v>82.5</c:v>
                </c:pt>
                <c:pt idx="1889">
                  <c:v>82.5</c:v>
                </c:pt>
                <c:pt idx="1890">
                  <c:v>82.6</c:v>
                </c:pt>
                <c:pt idx="1891">
                  <c:v>82.6</c:v>
                </c:pt>
                <c:pt idx="1892">
                  <c:v>82.8</c:v>
                </c:pt>
                <c:pt idx="1893">
                  <c:v>82.800000000000011</c:v>
                </c:pt>
                <c:pt idx="1894">
                  <c:v>82.800000000000011</c:v>
                </c:pt>
                <c:pt idx="1895">
                  <c:v>82.9</c:v>
                </c:pt>
                <c:pt idx="1896">
                  <c:v>82.9</c:v>
                </c:pt>
                <c:pt idx="1897">
                  <c:v>82.9</c:v>
                </c:pt>
                <c:pt idx="1898">
                  <c:v>82.9</c:v>
                </c:pt>
                <c:pt idx="1899">
                  <c:v>82.9</c:v>
                </c:pt>
                <c:pt idx="1900">
                  <c:v>83</c:v>
                </c:pt>
                <c:pt idx="1901">
                  <c:v>83</c:v>
                </c:pt>
                <c:pt idx="1902">
                  <c:v>83.1</c:v>
                </c:pt>
                <c:pt idx="1903">
                  <c:v>83.1</c:v>
                </c:pt>
                <c:pt idx="1904">
                  <c:v>83.1</c:v>
                </c:pt>
                <c:pt idx="1905">
                  <c:v>83.2</c:v>
                </c:pt>
                <c:pt idx="1906">
                  <c:v>83.2</c:v>
                </c:pt>
                <c:pt idx="1907">
                  <c:v>83.2</c:v>
                </c:pt>
                <c:pt idx="1908">
                  <c:v>83.2</c:v>
                </c:pt>
                <c:pt idx="1909">
                  <c:v>83.3</c:v>
                </c:pt>
                <c:pt idx="1910">
                  <c:v>83.3</c:v>
                </c:pt>
                <c:pt idx="1911">
                  <c:v>83.3</c:v>
                </c:pt>
                <c:pt idx="1912">
                  <c:v>83.3</c:v>
                </c:pt>
                <c:pt idx="1913">
                  <c:v>83.5</c:v>
                </c:pt>
                <c:pt idx="1914">
                  <c:v>83.5</c:v>
                </c:pt>
                <c:pt idx="1915">
                  <c:v>83.5</c:v>
                </c:pt>
                <c:pt idx="1916">
                  <c:v>83.4</c:v>
                </c:pt>
                <c:pt idx="1917">
                  <c:v>83.5</c:v>
                </c:pt>
                <c:pt idx="1918">
                  <c:v>83.6</c:v>
                </c:pt>
                <c:pt idx="1919">
                  <c:v>83.6</c:v>
                </c:pt>
                <c:pt idx="1920">
                  <c:v>83.6</c:v>
                </c:pt>
                <c:pt idx="1921">
                  <c:v>83.6</c:v>
                </c:pt>
                <c:pt idx="1922">
                  <c:v>83.7</c:v>
                </c:pt>
                <c:pt idx="1923">
                  <c:v>83.7</c:v>
                </c:pt>
                <c:pt idx="1924">
                  <c:v>83.8</c:v>
                </c:pt>
                <c:pt idx="1925">
                  <c:v>83.8</c:v>
                </c:pt>
                <c:pt idx="1926">
                  <c:v>83.9</c:v>
                </c:pt>
                <c:pt idx="1927">
                  <c:v>83.9</c:v>
                </c:pt>
                <c:pt idx="1928">
                  <c:v>83.9</c:v>
                </c:pt>
                <c:pt idx="1929">
                  <c:v>83.9</c:v>
                </c:pt>
                <c:pt idx="1930">
                  <c:v>84</c:v>
                </c:pt>
                <c:pt idx="1931">
                  <c:v>84</c:v>
                </c:pt>
                <c:pt idx="1932">
                  <c:v>84</c:v>
                </c:pt>
                <c:pt idx="1933">
                  <c:v>84</c:v>
                </c:pt>
                <c:pt idx="1934">
                  <c:v>84</c:v>
                </c:pt>
                <c:pt idx="1935">
                  <c:v>84</c:v>
                </c:pt>
                <c:pt idx="1936">
                  <c:v>84.1</c:v>
                </c:pt>
                <c:pt idx="1937">
                  <c:v>84.1</c:v>
                </c:pt>
                <c:pt idx="1938">
                  <c:v>84.1</c:v>
                </c:pt>
                <c:pt idx="1939">
                  <c:v>84.1</c:v>
                </c:pt>
                <c:pt idx="1940">
                  <c:v>84.2</c:v>
                </c:pt>
                <c:pt idx="1941">
                  <c:v>84.2</c:v>
                </c:pt>
                <c:pt idx="1942">
                  <c:v>84.2</c:v>
                </c:pt>
                <c:pt idx="1943">
                  <c:v>84.2</c:v>
                </c:pt>
                <c:pt idx="1944">
                  <c:v>84.2</c:v>
                </c:pt>
                <c:pt idx="1945">
                  <c:v>84.3</c:v>
                </c:pt>
                <c:pt idx="1946">
                  <c:v>84.3</c:v>
                </c:pt>
                <c:pt idx="1947">
                  <c:v>84.300000000000011</c:v>
                </c:pt>
                <c:pt idx="1948">
                  <c:v>84.300000000000011</c:v>
                </c:pt>
                <c:pt idx="1949">
                  <c:v>84.4</c:v>
                </c:pt>
                <c:pt idx="1950">
                  <c:v>84.4</c:v>
                </c:pt>
                <c:pt idx="1951">
                  <c:v>84.4</c:v>
                </c:pt>
                <c:pt idx="1952">
                  <c:v>84.4</c:v>
                </c:pt>
                <c:pt idx="1953">
                  <c:v>84.4</c:v>
                </c:pt>
                <c:pt idx="1954">
                  <c:v>84.4</c:v>
                </c:pt>
                <c:pt idx="1955">
                  <c:v>84.5</c:v>
                </c:pt>
                <c:pt idx="1956">
                  <c:v>84.5</c:v>
                </c:pt>
                <c:pt idx="1957">
                  <c:v>84.6</c:v>
                </c:pt>
                <c:pt idx="1958">
                  <c:v>84.6</c:v>
                </c:pt>
                <c:pt idx="1959">
                  <c:v>84.6</c:v>
                </c:pt>
                <c:pt idx="1960">
                  <c:v>84.8</c:v>
                </c:pt>
                <c:pt idx="1961">
                  <c:v>84.8</c:v>
                </c:pt>
                <c:pt idx="1962">
                  <c:v>84.7</c:v>
                </c:pt>
                <c:pt idx="1963">
                  <c:v>84.800000000000011</c:v>
                </c:pt>
                <c:pt idx="1964">
                  <c:v>84.9</c:v>
                </c:pt>
                <c:pt idx="1965">
                  <c:v>84.9</c:v>
                </c:pt>
                <c:pt idx="1966">
                  <c:v>84.9</c:v>
                </c:pt>
                <c:pt idx="1967">
                  <c:v>85</c:v>
                </c:pt>
                <c:pt idx="1968">
                  <c:v>85</c:v>
                </c:pt>
                <c:pt idx="1969">
                  <c:v>85</c:v>
                </c:pt>
                <c:pt idx="1970">
                  <c:v>85.1</c:v>
                </c:pt>
                <c:pt idx="1971">
                  <c:v>85.1</c:v>
                </c:pt>
                <c:pt idx="1972">
                  <c:v>85.1</c:v>
                </c:pt>
                <c:pt idx="1973">
                  <c:v>85.2</c:v>
                </c:pt>
                <c:pt idx="1974">
                  <c:v>85.2</c:v>
                </c:pt>
                <c:pt idx="1975">
                  <c:v>85.2</c:v>
                </c:pt>
                <c:pt idx="1976">
                  <c:v>85.2</c:v>
                </c:pt>
                <c:pt idx="1977">
                  <c:v>85.3</c:v>
                </c:pt>
                <c:pt idx="1978">
                  <c:v>85.3</c:v>
                </c:pt>
                <c:pt idx="1979">
                  <c:v>85.4</c:v>
                </c:pt>
                <c:pt idx="1980">
                  <c:v>85.4</c:v>
                </c:pt>
                <c:pt idx="1981">
                  <c:v>85.4</c:v>
                </c:pt>
                <c:pt idx="1982">
                  <c:v>85.4</c:v>
                </c:pt>
                <c:pt idx="1983">
                  <c:v>85.4</c:v>
                </c:pt>
                <c:pt idx="1984">
                  <c:v>85.6</c:v>
                </c:pt>
                <c:pt idx="1985">
                  <c:v>85.7</c:v>
                </c:pt>
                <c:pt idx="1986">
                  <c:v>85.7</c:v>
                </c:pt>
                <c:pt idx="1987">
                  <c:v>85.7</c:v>
                </c:pt>
                <c:pt idx="1988">
                  <c:v>85.8</c:v>
                </c:pt>
                <c:pt idx="1989">
                  <c:v>85.7</c:v>
                </c:pt>
                <c:pt idx="1990">
                  <c:v>85.800000000000011</c:v>
                </c:pt>
                <c:pt idx="1991">
                  <c:v>85.800000000000011</c:v>
                </c:pt>
                <c:pt idx="1992">
                  <c:v>85.9</c:v>
                </c:pt>
                <c:pt idx="1993">
                  <c:v>85.899999999999991</c:v>
                </c:pt>
                <c:pt idx="1994">
                  <c:v>85.9</c:v>
                </c:pt>
                <c:pt idx="1995">
                  <c:v>85.9</c:v>
                </c:pt>
                <c:pt idx="1996">
                  <c:v>85.9</c:v>
                </c:pt>
                <c:pt idx="1997">
                  <c:v>85.9</c:v>
                </c:pt>
                <c:pt idx="1998">
                  <c:v>85.9</c:v>
                </c:pt>
                <c:pt idx="1999">
                  <c:v>85.9</c:v>
                </c:pt>
                <c:pt idx="2000">
                  <c:v>85.9</c:v>
                </c:pt>
                <c:pt idx="2001">
                  <c:v>85.9</c:v>
                </c:pt>
                <c:pt idx="2002">
                  <c:v>85.9</c:v>
                </c:pt>
                <c:pt idx="2003">
                  <c:v>85.9</c:v>
                </c:pt>
                <c:pt idx="2004">
                  <c:v>86</c:v>
                </c:pt>
                <c:pt idx="2005">
                  <c:v>86</c:v>
                </c:pt>
                <c:pt idx="2006">
                  <c:v>86</c:v>
                </c:pt>
                <c:pt idx="2007">
                  <c:v>86</c:v>
                </c:pt>
                <c:pt idx="2008">
                  <c:v>86.1</c:v>
                </c:pt>
                <c:pt idx="2009">
                  <c:v>86.2</c:v>
                </c:pt>
                <c:pt idx="2010">
                  <c:v>86.2</c:v>
                </c:pt>
                <c:pt idx="2011">
                  <c:v>86.3</c:v>
                </c:pt>
                <c:pt idx="2012">
                  <c:v>86.3</c:v>
                </c:pt>
                <c:pt idx="2013">
                  <c:v>86.300000000000011</c:v>
                </c:pt>
                <c:pt idx="2014">
                  <c:v>86.300000000000011</c:v>
                </c:pt>
                <c:pt idx="2015">
                  <c:v>86.4</c:v>
                </c:pt>
                <c:pt idx="2016">
                  <c:v>86.4</c:v>
                </c:pt>
                <c:pt idx="2017">
                  <c:v>86.6</c:v>
                </c:pt>
                <c:pt idx="2018">
                  <c:v>86.5</c:v>
                </c:pt>
                <c:pt idx="2019">
                  <c:v>86.6</c:v>
                </c:pt>
                <c:pt idx="2020">
                  <c:v>86.6</c:v>
                </c:pt>
                <c:pt idx="2021">
                  <c:v>86.600000000000009</c:v>
                </c:pt>
                <c:pt idx="2022">
                  <c:v>86.600000000000009</c:v>
                </c:pt>
                <c:pt idx="2023">
                  <c:v>86.7</c:v>
                </c:pt>
                <c:pt idx="2024">
                  <c:v>86.7</c:v>
                </c:pt>
                <c:pt idx="2025">
                  <c:v>86.7</c:v>
                </c:pt>
                <c:pt idx="2026">
                  <c:v>86.8</c:v>
                </c:pt>
                <c:pt idx="2027">
                  <c:v>86.800000000000011</c:v>
                </c:pt>
                <c:pt idx="2028">
                  <c:v>86.800000000000011</c:v>
                </c:pt>
                <c:pt idx="2029">
                  <c:v>86.800000000000011</c:v>
                </c:pt>
                <c:pt idx="2030">
                  <c:v>86.800000000000011</c:v>
                </c:pt>
                <c:pt idx="2031">
                  <c:v>86.800000000000011</c:v>
                </c:pt>
                <c:pt idx="2032">
                  <c:v>86.9</c:v>
                </c:pt>
                <c:pt idx="2033">
                  <c:v>86.9</c:v>
                </c:pt>
                <c:pt idx="2034">
                  <c:v>87</c:v>
                </c:pt>
                <c:pt idx="2035">
                  <c:v>87</c:v>
                </c:pt>
                <c:pt idx="2036">
                  <c:v>87</c:v>
                </c:pt>
                <c:pt idx="2037">
                  <c:v>87</c:v>
                </c:pt>
                <c:pt idx="2038">
                  <c:v>87.1</c:v>
                </c:pt>
                <c:pt idx="2039">
                  <c:v>87.1</c:v>
                </c:pt>
                <c:pt idx="2040">
                  <c:v>87.1</c:v>
                </c:pt>
                <c:pt idx="2041">
                  <c:v>87.1</c:v>
                </c:pt>
                <c:pt idx="2042">
                  <c:v>87.2</c:v>
                </c:pt>
                <c:pt idx="2043">
                  <c:v>87.2</c:v>
                </c:pt>
                <c:pt idx="2044">
                  <c:v>87.2</c:v>
                </c:pt>
                <c:pt idx="2045">
                  <c:v>87.4</c:v>
                </c:pt>
                <c:pt idx="2046">
                  <c:v>87.4</c:v>
                </c:pt>
                <c:pt idx="2047">
                  <c:v>87.2</c:v>
                </c:pt>
                <c:pt idx="2048">
                  <c:v>87.4</c:v>
                </c:pt>
                <c:pt idx="2049">
                  <c:v>87.5</c:v>
                </c:pt>
                <c:pt idx="2050">
                  <c:v>87.5</c:v>
                </c:pt>
                <c:pt idx="2051">
                  <c:v>87.5</c:v>
                </c:pt>
                <c:pt idx="2052">
                  <c:v>87.5</c:v>
                </c:pt>
                <c:pt idx="2053">
                  <c:v>87.5</c:v>
                </c:pt>
                <c:pt idx="2054">
                  <c:v>87.5</c:v>
                </c:pt>
                <c:pt idx="2055">
                  <c:v>87.5</c:v>
                </c:pt>
                <c:pt idx="2056">
                  <c:v>87.5</c:v>
                </c:pt>
                <c:pt idx="2057">
                  <c:v>87.5</c:v>
                </c:pt>
                <c:pt idx="2058">
                  <c:v>87.6</c:v>
                </c:pt>
                <c:pt idx="2059">
                  <c:v>87.7</c:v>
                </c:pt>
                <c:pt idx="2060">
                  <c:v>87.7</c:v>
                </c:pt>
                <c:pt idx="2061">
                  <c:v>87.7</c:v>
                </c:pt>
                <c:pt idx="2062">
                  <c:v>87.8</c:v>
                </c:pt>
                <c:pt idx="2063">
                  <c:v>87.8</c:v>
                </c:pt>
                <c:pt idx="2064">
                  <c:v>87.8</c:v>
                </c:pt>
                <c:pt idx="2065">
                  <c:v>87.8</c:v>
                </c:pt>
                <c:pt idx="2066">
                  <c:v>87.8</c:v>
                </c:pt>
                <c:pt idx="2067">
                  <c:v>87.9</c:v>
                </c:pt>
                <c:pt idx="2068">
                  <c:v>87.9</c:v>
                </c:pt>
                <c:pt idx="2069">
                  <c:v>87.9</c:v>
                </c:pt>
                <c:pt idx="2070">
                  <c:v>88</c:v>
                </c:pt>
                <c:pt idx="2071">
                  <c:v>88</c:v>
                </c:pt>
                <c:pt idx="2072">
                  <c:v>88</c:v>
                </c:pt>
                <c:pt idx="2073">
                  <c:v>88</c:v>
                </c:pt>
                <c:pt idx="2074">
                  <c:v>88</c:v>
                </c:pt>
                <c:pt idx="2075">
                  <c:v>88</c:v>
                </c:pt>
                <c:pt idx="2076">
                  <c:v>88</c:v>
                </c:pt>
                <c:pt idx="2077">
                  <c:v>88.1</c:v>
                </c:pt>
                <c:pt idx="2078">
                  <c:v>88.1</c:v>
                </c:pt>
                <c:pt idx="2079">
                  <c:v>88.2</c:v>
                </c:pt>
                <c:pt idx="2080">
                  <c:v>88.2</c:v>
                </c:pt>
                <c:pt idx="2081">
                  <c:v>88.2</c:v>
                </c:pt>
                <c:pt idx="2082">
                  <c:v>88.2</c:v>
                </c:pt>
                <c:pt idx="2083">
                  <c:v>88.2</c:v>
                </c:pt>
                <c:pt idx="2084">
                  <c:v>88.2</c:v>
                </c:pt>
                <c:pt idx="2085">
                  <c:v>88.3</c:v>
                </c:pt>
                <c:pt idx="2086">
                  <c:v>88.3</c:v>
                </c:pt>
                <c:pt idx="2087">
                  <c:v>88.3</c:v>
                </c:pt>
                <c:pt idx="2088">
                  <c:v>88.3</c:v>
                </c:pt>
                <c:pt idx="2089">
                  <c:v>88.3</c:v>
                </c:pt>
                <c:pt idx="2090">
                  <c:v>88.4</c:v>
                </c:pt>
                <c:pt idx="2091">
                  <c:v>88.5</c:v>
                </c:pt>
                <c:pt idx="2092">
                  <c:v>88.5</c:v>
                </c:pt>
                <c:pt idx="2093">
                  <c:v>88.5</c:v>
                </c:pt>
                <c:pt idx="2094">
                  <c:v>88.5</c:v>
                </c:pt>
                <c:pt idx="2095">
                  <c:v>88.6</c:v>
                </c:pt>
                <c:pt idx="2096">
                  <c:v>88.6</c:v>
                </c:pt>
                <c:pt idx="2097">
                  <c:v>88.7</c:v>
                </c:pt>
                <c:pt idx="2098">
                  <c:v>88.7</c:v>
                </c:pt>
                <c:pt idx="2099">
                  <c:v>88.7</c:v>
                </c:pt>
                <c:pt idx="2100">
                  <c:v>88.7</c:v>
                </c:pt>
                <c:pt idx="2101">
                  <c:v>88.7</c:v>
                </c:pt>
                <c:pt idx="2102">
                  <c:v>88.7</c:v>
                </c:pt>
                <c:pt idx="2103">
                  <c:v>88.8</c:v>
                </c:pt>
                <c:pt idx="2104">
                  <c:v>88.8</c:v>
                </c:pt>
                <c:pt idx="2105">
                  <c:v>88.8</c:v>
                </c:pt>
                <c:pt idx="2106">
                  <c:v>88.8</c:v>
                </c:pt>
                <c:pt idx="2107">
                  <c:v>88.800000000000011</c:v>
                </c:pt>
                <c:pt idx="2108">
                  <c:v>88.9</c:v>
                </c:pt>
                <c:pt idx="2109">
                  <c:v>88.9</c:v>
                </c:pt>
                <c:pt idx="2110">
                  <c:v>88.9</c:v>
                </c:pt>
                <c:pt idx="2111">
                  <c:v>88.9</c:v>
                </c:pt>
                <c:pt idx="2112">
                  <c:v>88.9</c:v>
                </c:pt>
                <c:pt idx="2113">
                  <c:v>88.9</c:v>
                </c:pt>
                <c:pt idx="2114">
                  <c:v>88.9</c:v>
                </c:pt>
                <c:pt idx="2115">
                  <c:v>88.9</c:v>
                </c:pt>
                <c:pt idx="2116">
                  <c:v>88.9</c:v>
                </c:pt>
                <c:pt idx="2117">
                  <c:v>89</c:v>
                </c:pt>
                <c:pt idx="2118">
                  <c:v>89</c:v>
                </c:pt>
                <c:pt idx="2119">
                  <c:v>89.1</c:v>
                </c:pt>
                <c:pt idx="2120">
                  <c:v>89.1</c:v>
                </c:pt>
                <c:pt idx="2121">
                  <c:v>89.1</c:v>
                </c:pt>
                <c:pt idx="2122">
                  <c:v>89.3</c:v>
                </c:pt>
                <c:pt idx="2123">
                  <c:v>89.3</c:v>
                </c:pt>
                <c:pt idx="2124">
                  <c:v>89.3</c:v>
                </c:pt>
                <c:pt idx="2125">
                  <c:v>89.3</c:v>
                </c:pt>
                <c:pt idx="2126">
                  <c:v>89.2</c:v>
                </c:pt>
                <c:pt idx="2127">
                  <c:v>89.300000000000011</c:v>
                </c:pt>
                <c:pt idx="2128">
                  <c:v>89.4</c:v>
                </c:pt>
                <c:pt idx="2129">
                  <c:v>89.4</c:v>
                </c:pt>
                <c:pt idx="2130">
                  <c:v>89.4</c:v>
                </c:pt>
                <c:pt idx="2131">
                  <c:v>89.4</c:v>
                </c:pt>
                <c:pt idx="2132">
                  <c:v>89.5</c:v>
                </c:pt>
                <c:pt idx="2133">
                  <c:v>89.6</c:v>
                </c:pt>
                <c:pt idx="2134">
                  <c:v>89.6</c:v>
                </c:pt>
                <c:pt idx="2135">
                  <c:v>89.6</c:v>
                </c:pt>
                <c:pt idx="2136">
                  <c:v>89.6</c:v>
                </c:pt>
                <c:pt idx="2137">
                  <c:v>89.6</c:v>
                </c:pt>
                <c:pt idx="2138">
                  <c:v>89.7</c:v>
                </c:pt>
                <c:pt idx="2139">
                  <c:v>89.7</c:v>
                </c:pt>
                <c:pt idx="2140">
                  <c:v>89.7</c:v>
                </c:pt>
                <c:pt idx="2141">
                  <c:v>89.7</c:v>
                </c:pt>
                <c:pt idx="2142">
                  <c:v>89.8</c:v>
                </c:pt>
                <c:pt idx="2143">
                  <c:v>89.8</c:v>
                </c:pt>
                <c:pt idx="2144">
                  <c:v>89.8</c:v>
                </c:pt>
                <c:pt idx="2145">
                  <c:v>89.7</c:v>
                </c:pt>
                <c:pt idx="2146">
                  <c:v>89.7</c:v>
                </c:pt>
                <c:pt idx="2147">
                  <c:v>89.9</c:v>
                </c:pt>
                <c:pt idx="2148">
                  <c:v>89.9</c:v>
                </c:pt>
                <c:pt idx="2149">
                  <c:v>90</c:v>
                </c:pt>
                <c:pt idx="2150">
                  <c:v>90</c:v>
                </c:pt>
                <c:pt idx="2151">
                  <c:v>90</c:v>
                </c:pt>
                <c:pt idx="2152">
                  <c:v>90</c:v>
                </c:pt>
                <c:pt idx="2153">
                  <c:v>90</c:v>
                </c:pt>
                <c:pt idx="2154">
                  <c:v>90.2</c:v>
                </c:pt>
                <c:pt idx="2155">
                  <c:v>90.2</c:v>
                </c:pt>
                <c:pt idx="2156">
                  <c:v>90.2</c:v>
                </c:pt>
                <c:pt idx="2157">
                  <c:v>90.3</c:v>
                </c:pt>
                <c:pt idx="2158">
                  <c:v>90.3</c:v>
                </c:pt>
                <c:pt idx="2159">
                  <c:v>90.3</c:v>
                </c:pt>
                <c:pt idx="2160">
                  <c:v>90.300000000000011</c:v>
                </c:pt>
                <c:pt idx="2161">
                  <c:v>90.4</c:v>
                </c:pt>
                <c:pt idx="2162">
                  <c:v>90.4</c:v>
                </c:pt>
                <c:pt idx="2163">
                  <c:v>90.6</c:v>
                </c:pt>
                <c:pt idx="2164">
                  <c:v>90.6</c:v>
                </c:pt>
                <c:pt idx="2165">
                  <c:v>90.6</c:v>
                </c:pt>
                <c:pt idx="2166">
                  <c:v>90.6</c:v>
                </c:pt>
                <c:pt idx="2167">
                  <c:v>90.7</c:v>
                </c:pt>
                <c:pt idx="2168">
                  <c:v>90.9</c:v>
                </c:pt>
                <c:pt idx="2169">
                  <c:v>90.9</c:v>
                </c:pt>
                <c:pt idx="2170">
                  <c:v>90.9</c:v>
                </c:pt>
                <c:pt idx="2171">
                  <c:v>90.9</c:v>
                </c:pt>
                <c:pt idx="2172">
                  <c:v>90.9</c:v>
                </c:pt>
                <c:pt idx="2173">
                  <c:v>90.9</c:v>
                </c:pt>
                <c:pt idx="2174">
                  <c:v>90.9</c:v>
                </c:pt>
                <c:pt idx="2175">
                  <c:v>90.9</c:v>
                </c:pt>
                <c:pt idx="2176">
                  <c:v>91.1</c:v>
                </c:pt>
                <c:pt idx="2177">
                  <c:v>91.1</c:v>
                </c:pt>
                <c:pt idx="2178">
                  <c:v>91.1</c:v>
                </c:pt>
                <c:pt idx="2179">
                  <c:v>91.1</c:v>
                </c:pt>
                <c:pt idx="2180">
                  <c:v>91.1</c:v>
                </c:pt>
                <c:pt idx="2181">
                  <c:v>91.2</c:v>
                </c:pt>
                <c:pt idx="2182">
                  <c:v>91.3</c:v>
                </c:pt>
                <c:pt idx="2183">
                  <c:v>91.4</c:v>
                </c:pt>
                <c:pt idx="2184">
                  <c:v>91.5</c:v>
                </c:pt>
                <c:pt idx="2185">
                  <c:v>91.5</c:v>
                </c:pt>
                <c:pt idx="2186">
                  <c:v>91.5</c:v>
                </c:pt>
                <c:pt idx="2187">
                  <c:v>91.5</c:v>
                </c:pt>
                <c:pt idx="2188">
                  <c:v>91.6</c:v>
                </c:pt>
                <c:pt idx="2189">
                  <c:v>91.6</c:v>
                </c:pt>
                <c:pt idx="2190">
                  <c:v>91.6</c:v>
                </c:pt>
                <c:pt idx="2191">
                  <c:v>91.6</c:v>
                </c:pt>
                <c:pt idx="2192">
                  <c:v>91.800000000000011</c:v>
                </c:pt>
                <c:pt idx="2193">
                  <c:v>91.800000000000011</c:v>
                </c:pt>
                <c:pt idx="2194">
                  <c:v>92.5</c:v>
                </c:pt>
                <c:pt idx="2195">
                  <c:v>92.5</c:v>
                </c:pt>
                <c:pt idx="2196">
                  <c:v>92.5</c:v>
                </c:pt>
                <c:pt idx="2197">
                  <c:v>92.5</c:v>
                </c:pt>
                <c:pt idx="2198">
                  <c:v>92.2</c:v>
                </c:pt>
                <c:pt idx="2199">
                  <c:v>92.5</c:v>
                </c:pt>
                <c:pt idx="2200">
                  <c:v>92.6</c:v>
                </c:pt>
                <c:pt idx="2201">
                  <c:v>92.6</c:v>
                </c:pt>
                <c:pt idx="2202">
                  <c:v>92.7</c:v>
                </c:pt>
                <c:pt idx="2203">
                  <c:v>92.7</c:v>
                </c:pt>
                <c:pt idx="2204">
                  <c:v>92.7</c:v>
                </c:pt>
                <c:pt idx="2205">
                  <c:v>92.7</c:v>
                </c:pt>
                <c:pt idx="2206">
                  <c:v>92.7</c:v>
                </c:pt>
                <c:pt idx="2207">
                  <c:v>93</c:v>
                </c:pt>
                <c:pt idx="2208">
                  <c:v>93</c:v>
                </c:pt>
                <c:pt idx="2209">
                  <c:v>93</c:v>
                </c:pt>
                <c:pt idx="2210">
                  <c:v>93</c:v>
                </c:pt>
                <c:pt idx="2211">
                  <c:v>92.8</c:v>
                </c:pt>
                <c:pt idx="2212">
                  <c:v>93</c:v>
                </c:pt>
                <c:pt idx="2213">
                  <c:v>93</c:v>
                </c:pt>
                <c:pt idx="2214">
                  <c:v>93.1</c:v>
                </c:pt>
                <c:pt idx="2215">
                  <c:v>93.1</c:v>
                </c:pt>
                <c:pt idx="2216">
                  <c:v>93.1</c:v>
                </c:pt>
                <c:pt idx="2217">
                  <c:v>93.1</c:v>
                </c:pt>
                <c:pt idx="2218">
                  <c:v>93.1</c:v>
                </c:pt>
                <c:pt idx="2219">
                  <c:v>93.1</c:v>
                </c:pt>
                <c:pt idx="2220">
                  <c:v>93.2</c:v>
                </c:pt>
                <c:pt idx="2221">
                  <c:v>93.4</c:v>
                </c:pt>
                <c:pt idx="2222">
                  <c:v>93.4</c:v>
                </c:pt>
                <c:pt idx="2223">
                  <c:v>93.4</c:v>
                </c:pt>
                <c:pt idx="2224">
                  <c:v>93.4</c:v>
                </c:pt>
                <c:pt idx="2225">
                  <c:v>93.3</c:v>
                </c:pt>
                <c:pt idx="2226">
                  <c:v>93.4</c:v>
                </c:pt>
                <c:pt idx="2227">
                  <c:v>93.4</c:v>
                </c:pt>
                <c:pt idx="2228">
                  <c:v>93.5</c:v>
                </c:pt>
                <c:pt idx="2229">
                  <c:v>93.5</c:v>
                </c:pt>
                <c:pt idx="2230">
                  <c:v>93.8</c:v>
                </c:pt>
                <c:pt idx="2231">
                  <c:v>93.8</c:v>
                </c:pt>
                <c:pt idx="2232">
                  <c:v>93.8</c:v>
                </c:pt>
                <c:pt idx="2233">
                  <c:v>93.6</c:v>
                </c:pt>
                <c:pt idx="2234">
                  <c:v>93.8</c:v>
                </c:pt>
                <c:pt idx="2235">
                  <c:v>93.8</c:v>
                </c:pt>
                <c:pt idx="2236">
                  <c:v>93.899999999999991</c:v>
                </c:pt>
                <c:pt idx="2237">
                  <c:v>93.9</c:v>
                </c:pt>
                <c:pt idx="2238">
                  <c:v>93.9</c:v>
                </c:pt>
                <c:pt idx="2239">
                  <c:v>93.9</c:v>
                </c:pt>
                <c:pt idx="2240">
                  <c:v>94.1</c:v>
                </c:pt>
                <c:pt idx="2241">
                  <c:v>94.1</c:v>
                </c:pt>
                <c:pt idx="2242">
                  <c:v>94.2</c:v>
                </c:pt>
                <c:pt idx="2243">
                  <c:v>94.2</c:v>
                </c:pt>
                <c:pt idx="2244">
                  <c:v>94.3</c:v>
                </c:pt>
                <c:pt idx="2245">
                  <c:v>94.3</c:v>
                </c:pt>
                <c:pt idx="2246">
                  <c:v>94.3</c:v>
                </c:pt>
                <c:pt idx="2247">
                  <c:v>94.4</c:v>
                </c:pt>
                <c:pt idx="2248">
                  <c:v>94.4</c:v>
                </c:pt>
                <c:pt idx="2249">
                  <c:v>94.4</c:v>
                </c:pt>
                <c:pt idx="2250">
                  <c:v>94.5</c:v>
                </c:pt>
                <c:pt idx="2251">
                  <c:v>94.6</c:v>
                </c:pt>
                <c:pt idx="2252">
                  <c:v>94.6</c:v>
                </c:pt>
                <c:pt idx="2253">
                  <c:v>94.800000000000011</c:v>
                </c:pt>
                <c:pt idx="2254">
                  <c:v>94.8</c:v>
                </c:pt>
                <c:pt idx="2255">
                  <c:v>94.9</c:v>
                </c:pt>
                <c:pt idx="2256">
                  <c:v>95.2</c:v>
                </c:pt>
                <c:pt idx="2257">
                  <c:v>95.1</c:v>
                </c:pt>
                <c:pt idx="2258">
                  <c:v>95.2</c:v>
                </c:pt>
                <c:pt idx="2259">
                  <c:v>95.2</c:v>
                </c:pt>
                <c:pt idx="2260">
                  <c:v>95.6</c:v>
                </c:pt>
                <c:pt idx="2261">
                  <c:v>95.4</c:v>
                </c:pt>
                <c:pt idx="2262">
                  <c:v>95.300000000000011</c:v>
                </c:pt>
                <c:pt idx="2263">
                  <c:v>95.8</c:v>
                </c:pt>
                <c:pt idx="2264">
                  <c:v>95.8</c:v>
                </c:pt>
                <c:pt idx="2265">
                  <c:v>96</c:v>
                </c:pt>
                <c:pt idx="2266">
                  <c:v>95.800000000000011</c:v>
                </c:pt>
                <c:pt idx="2267">
                  <c:v>96.2</c:v>
                </c:pt>
                <c:pt idx="2268">
                  <c:v>96.2</c:v>
                </c:pt>
                <c:pt idx="2269">
                  <c:v>96.2</c:v>
                </c:pt>
                <c:pt idx="2270">
                  <c:v>96.2</c:v>
                </c:pt>
                <c:pt idx="2271">
                  <c:v>96.4</c:v>
                </c:pt>
                <c:pt idx="2272">
                  <c:v>96.4</c:v>
                </c:pt>
                <c:pt idx="2273">
                  <c:v>96.5</c:v>
                </c:pt>
                <c:pt idx="2274">
                  <c:v>96.7</c:v>
                </c:pt>
                <c:pt idx="2275">
                  <c:v>97</c:v>
                </c:pt>
                <c:pt idx="2276">
                  <c:v>97.2</c:v>
                </c:pt>
                <c:pt idx="2277">
                  <c:v>97.300000000000011</c:v>
                </c:pt>
                <c:pt idx="2278">
                  <c:v>97.5</c:v>
                </c:pt>
                <c:pt idx="2279">
                  <c:v>97.6</c:v>
                </c:pt>
                <c:pt idx="2280">
                  <c:v>97.7</c:v>
                </c:pt>
                <c:pt idx="2281">
                  <c:v>97.8</c:v>
                </c:pt>
                <c:pt idx="2282">
                  <c:v>97.8</c:v>
                </c:pt>
                <c:pt idx="2283">
                  <c:v>97.8</c:v>
                </c:pt>
                <c:pt idx="2284">
                  <c:v>97.9</c:v>
                </c:pt>
                <c:pt idx="2285">
                  <c:v>97.9</c:v>
                </c:pt>
                <c:pt idx="2286">
                  <c:v>98</c:v>
                </c:pt>
                <c:pt idx="2287">
                  <c:v>98</c:v>
                </c:pt>
                <c:pt idx="2288">
                  <c:v>98.899999999999991</c:v>
                </c:pt>
                <c:pt idx="2289">
                  <c:v>98.2</c:v>
                </c:pt>
                <c:pt idx="2290">
                  <c:v>100</c:v>
                </c:pt>
                <c:pt idx="2291">
                  <c:v>100</c:v>
                </c:pt>
                <c:pt idx="2292">
                  <c:v>100</c:v>
                </c:pt>
                <c:pt idx="2293">
                  <c:v>100</c:v>
                </c:pt>
                <c:pt idx="2294">
                  <c:v>100</c:v>
                </c:pt>
                <c:pt idx="2295">
                  <c:v>100</c:v>
                </c:pt>
                <c:pt idx="2296">
                  <c:v>100</c:v>
                </c:pt>
                <c:pt idx="2297">
                  <c:v>100</c:v>
                </c:pt>
                <c:pt idx="2298">
                  <c:v>100</c:v>
                </c:pt>
                <c:pt idx="2299">
                  <c:v>100</c:v>
                </c:pt>
                <c:pt idx="2300">
                  <c:v>100</c:v>
                </c:pt>
                <c:pt idx="2301">
                  <c:v>100</c:v>
                </c:pt>
                <c:pt idx="2302">
                  <c:v>100</c:v>
                </c:pt>
                <c:pt idx="2303">
                  <c:v>100</c:v>
                </c:pt>
                <c:pt idx="2304">
                  <c:v>100</c:v>
                </c:pt>
                <c:pt idx="2305">
                  <c:v>100</c:v>
                </c:pt>
                <c:pt idx="2306">
                  <c:v>100</c:v>
                </c:pt>
                <c:pt idx="2307">
                  <c:v>100</c:v>
                </c:pt>
                <c:pt idx="2308">
                  <c:v>100</c:v>
                </c:pt>
                <c:pt idx="2309">
                  <c:v>98.9</c:v>
                </c:pt>
                <c:pt idx="2310">
                  <c:v>100</c:v>
                </c:pt>
                <c:pt idx="2311">
                  <c:v>100</c:v>
                </c:pt>
                <c:pt idx="2312">
                  <c:v>100.1</c:v>
                </c:pt>
                <c:pt idx="2313">
                  <c:v>100.1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CB-4A4C-8812-558161AAE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909832"/>
        <c:axId val="373910616"/>
      </c:scatterChart>
      <c:valAx>
        <c:axId val="373909832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Student Poverty Rate (% of Students</a:t>
                </a:r>
                <a:r>
                  <a:rPr lang="en-US" baseline="0" dirty="0"/>
                  <a:t> FRPL Eligible)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nl-NL"/>
          </a:p>
        </c:txPr>
        <c:crossAx val="373910616"/>
        <c:crosses val="autoZero"/>
        <c:crossBetween val="midCat"/>
      </c:valAx>
      <c:valAx>
        <c:axId val="37391061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 of Students Proficient on State Assessment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73909832"/>
        <c:crosses val="autoZero"/>
        <c:crossBetween val="midCat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0.91362</cdr:x>
      <cdr:y>0.10775</cdr:y>
    </cdr:from>
    <cdr:to>
      <cdr:x>0.94111</cdr:x>
      <cdr:y>0.13831</cdr:y>
    </cdr:to>
    <cdr:sp macro="" textlink="">
      <cdr:nvSpPr>
        <cdr:cNvPr id="3" name="Oval 2"/>
        <cdr:cNvSpPr/>
      </cdr:nvSpPr>
      <cdr:spPr>
        <a:xfrm xmlns:a="http://schemas.openxmlformats.org/drawingml/2006/main">
          <a:off x="11138853" y="819472"/>
          <a:ext cx="335158" cy="23242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0.90306</cdr:x>
      <cdr:y>0.13255</cdr:y>
    </cdr:from>
    <cdr:to>
      <cdr:x>0.99724</cdr:x>
      <cdr:y>0.16231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1010116" y="1008112"/>
          <a:ext cx="1148242" cy="22633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Troy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4ABBD-1D8E-AB4D-BFC8-A9CE9EA7FF94}" type="datetimeFigureOut">
              <a:rPr lang="nl-NL" smtClean="0"/>
              <a:t>14-7-2023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96F5E-A800-3B4F-BB9F-6BE6D9D417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08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5664EC51-7ED2-4E8E-A330-392D7EA9D8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94D541D-92F8-4A61-8A10-2DDC5A9AB1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dirty="0"/>
              <a:t>GOUD komt voort uit de gedachtegoed van de </a:t>
            </a:r>
            <a:r>
              <a:rPr lang="nl-NL" dirty="0" err="1"/>
              <a:t>de</a:t>
            </a:r>
            <a:r>
              <a:rPr lang="nl-NL" dirty="0"/>
              <a:t> </a:t>
            </a:r>
            <a:r>
              <a:rPr lang="nl-NL" dirty="0" err="1"/>
              <a:t>Uncommonschools</a:t>
            </a:r>
            <a:r>
              <a:rPr lang="nl-NL" dirty="0"/>
              <a:t> in Amerika. De CED groep heeft rond 2010 TLAC naar Nederland gehaald, maar na meerdere bezoeken bedacht: Het is niet alleen TLAC, maar het gehele onderwijs op deze scholen dat zorgt dat scholen met een populatie met een lage sociaal- economische status  zeer hoog scoren op de </a:t>
            </a:r>
            <a:r>
              <a:rPr lang="nl-NL" dirty="0" err="1"/>
              <a:t>Statet</a:t>
            </a:r>
            <a:r>
              <a:rPr lang="nl-NL" dirty="0"/>
              <a:t> toetsen. 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F1947B50-7416-473C-8415-D725A4704C44}"/>
              </a:ext>
            </a:extLst>
          </p:cNvPr>
          <p:cNvSpPr txBox="1">
            <a:spLocks noGrp="1"/>
          </p:cNvSpPr>
          <p:nvPr/>
        </p:nvSpPr>
        <p:spPr bwMode="auto">
          <a:xfrm>
            <a:off x="4137978" y="8954672"/>
            <a:ext cx="3165628" cy="4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7" tIns="47764" rIns="95527" bIns="47764" anchor="b"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r" defTabSz="955274" fontAlgn="base">
              <a:spcBef>
                <a:spcPct val="0"/>
              </a:spcBef>
              <a:spcAft>
                <a:spcPct val="0"/>
              </a:spcAft>
              <a:defRPr/>
            </a:pPr>
            <a:fld id="{A5F83988-5C82-4EE7-8FE0-6D85FC183820}" type="slidenum">
              <a:rPr lang="en-US" altLang="nl-NL" sz="130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defTabSz="955274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nl-NL" sz="13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5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is de visie van GOUD onderwijs bij de start in 2021. Hier staan we nog steeds volledig achter, maar: GOUD onderwijs is ook een </a:t>
            </a:r>
            <a:r>
              <a:rPr lang="nl-NL" dirty="0" err="1"/>
              <a:t>onderwijsverbeterprogramma</a:t>
            </a:r>
            <a:r>
              <a:rPr lang="nl-NL" dirty="0"/>
              <a:t> die ook voor scholen geschikt is waar die kloof minder groot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24ECB-57F7-4E64-ADFF-AFF32AC34A3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67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300"/>
              </a:lnSpc>
            </a:pPr>
            <a:r>
              <a:rPr lang="nl-NL" dirty="0"/>
              <a:t>Op GOUD scholen wordt niet gezegd: Dat kunnen onze kinderen niet. Wij gaan zorgen dat onze kinderen het ook halen. Alles vanuit het positieve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24ECB-57F7-4E64-ADFF-AFF32AC34A3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91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zijn de uitgangspunten van GOUD onderwijs. Veel punten komen overeen met het gemeentelijk beleid (Lokaal Educatieve Agenda = LEA) /Staat van het onderwijs: Basisvaardigheden, Het streven is iedere kind van school te laten gaan met 1S/2F, laaggeletterdheid tegengaan.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96F5E-A800-3B4F-BB9F-6BE6D9D417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866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Met de decaan hopen we een preventief effect te hebben die ook gunstig werkt voor de druk op jeugdzorg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96F5E-A800-3B4F-BB9F-6BE6D9D41791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773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5328000"/>
            <a:ext cx="36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18944E80-8BDA-3644-B030-F2D7500DC815}"/>
              </a:ext>
            </a:extLst>
          </p:cNvPr>
          <p:cNvSpPr>
            <a:spLocks noChangeAspect="1"/>
          </p:cNvSpPr>
          <p:nvPr/>
        </p:nvSpPr>
        <p:spPr>
          <a:xfrm>
            <a:off x="3698643" y="0"/>
            <a:ext cx="5445357" cy="5143500"/>
          </a:xfrm>
          <a:custGeom>
            <a:avLst/>
            <a:gdLst>
              <a:gd name="connsiteX0" fmla="*/ 5443076 w 5445357"/>
              <a:gd name="connsiteY0" fmla="*/ 0 h 5143500"/>
              <a:gd name="connsiteX1" fmla="*/ 5445357 w 5445357"/>
              <a:gd name="connsiteY1" fmla="*/ 0 h 5143500"/>
              <a:gd name="connsiteX2" fmla="*/ 5445357 w 5445357"/>
              <a:gd name="connsiteY2" fmla="*/ 5143500 h 5143500"/>
              <a:gd name="connsiteX3" fmla="*/ 0 w 5445357"/>
              <a:gd name="connsiteY3" fmla="*/ 5143500 h 5143500"/>
              <a:gd name="connsiteX4" fmla="*/ 5443076 w 54453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5357" h="5143500">
                <a:moveTo>
                  <a:pt x="5443076" y="0"/>
                </a:moveTo>
                <a:lnTo>
                  <a:pt x="5445357" y="0"/>
                </a:lnTo>
                <a:lnTo>
                  <a:pt x="5445357" y="5143500"/>
                </a:lnTo>
                <a:lnTo>
                  <a:pt x="0" y="5143500"/>
                </a:lnTo>
                <a:cubicBezTo>
                  <a:pt x="1501000" y="2837180"/>
                  <a:pt x="3331236" y="1053338"/>
                  <a:pt x="5443076" y="0"/>
                </a:cubicBezTo>
                <a:close/>
              </a:path>
            </a:pathLst>
          </a:custGeom>
          <a:solidFill>
            <a:schemeClr val="accent2"/>
          </a:solidFill>
          <a:ln w="950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B1928F6-BD91-5F4E-A50E-AB14395EA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816000"/>
            <a:ext cx="943003" cy="8820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03747D-EDE1-8540-8DB8-301AE603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2286000"/>
            <a:ext cx="1836000" cy="252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B5F1D8AB-1E76-4BBD-8109-7D368CADEE70}" type="datetime4">
              <a:rPr lang="nl-NL" smtClean="0"/>
              <a:t>14 juli 2023</a:t>
            </a:fld>
            <a:endParaRPr lang="nl-NL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5EF2D5-8155-5149-8FAF-577A70CD18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1727851"/>
            <a:ext cx="5292000" cy="540000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buNone/>
              <a:defRPr sz="1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Titel Klikken om de ondertitelstijl van </a:t>
            </a:r>
            <a:br>
              <a:rPr lang="nl-NL"/>
            </a:br>
            <a:r>
              <a:rPr lang="nl-NL"/>
              <a:t>het model te bewerken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5CC5C0-2D8A-464F-B4F7-34B7518B90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24000"/>
            <a:ext cx="5292000" cy="1152000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4200"/>
            </a:lvl1pPr>
          </a:lstStyle>
          <a:p>
            <a:r>
              <a:rPr lang="nl-NL"/>
              <a:t>Voeg hier een titel in</a:t>
            </a:r>
            <a:endParaRPr lang="en-US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DA8A4C86-6A08-4245-B000-58B664F3B8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787472" y="3793034"/>
            <a:ext cx="1260000" cy="900000"/>
          </a:xfrm>
          <a:custGeom>
            <a:avLst/>
            <a:gdLst>
              <a:gd name="connsiteX0" fmla="*/ 0 w 3712652"/>
              <a:gd name="connsiteY0" fmla="*/ 0 h 1985026"/>
              <a:gd name="connsiteX1" fmla="*/ 3712652 w 3712652"/>
              <a:gd name="connsiteY1" fmla="*/ 0 h 1985026"/>
              <a:gd name="connsiteX2" fmla="*/ 3712652 w 3712652"/>
              <a:gd name="connsiteY2" fmla="*/ 1985026 h 1985026"/>
              <a:gd name="connsiteX3" fmla="*/ 0 w 3712652"/>
              <a:gd name="connsiteY3" fmla="*/ 1985026 h 19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652" h="1985026">
                <a:moveTo>
                  <a:pt x="0" y="0"/>
                </a:moveTo>
                <a:lnTo>
                  <a:pt x="3712652" y="0"/>
                </a:lnTo>
                <a:lnTo>
                  <a:pt x="3712652" y="1985026"/>
                </a:lnTo>
                <a:lnTo>
                  <a:pt x="0" y="19850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108000" rIns="108000" bIns="108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logo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0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0FC-F40D-41E4-A27A-5C0DE83E98AB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04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8F44C464-D549-8246-BA1D-030B56B173E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716000" y="0"/>
            <a:ext cx="4428000" cy="5143500"/>
          </a:xfrm>
          <a:custGeom>
            <a:avLst/>
            <a:gdLst>
              <a:gd name="connsiteX0" fmla="*/ 0 w 4428000"/>
              <a:gd name="connsiteY0" fmla="*/ 0 h 5143500"/>
              <a:gd name="connsiteX1" fmla="*/ 4428000 w 4428000"/>
              <a:gd name="connsiteY1" fmla="*/ 0 h 5143500"/>
              <a:gd name="connsiteX2" fmla="*/ 4428000 w 4428000"/>
              <a:gd name="connsiteY2" fmla="*/ 3937916 h 5143500"/>
              <a:gd name="connsiteX3" fmla="*/ 1947419 w 4428000"/>
              <a:gd name="connsiteY3" fmla="*/ 4918194 h 5143500"/>
              <a:gd name="connsiteX4" fmla="*/ 1666802 w 4428000"/>
              <a:gd name="connsiteY4" fmla="*/ 5143500 h 5143500"/>
              <a:gd name="connsiteX5" fmla="*/ 0 w 4428000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000" h="5143500">
                <a:moveTo>
                  <a:pt x="0" y="0"/>
                </a:moveTo>
                <a:lnTo>
                  <a:pt x="4428000" y="0"/>
                </a:lnTo>
                <a:lnTo>
                  <a:pt x="4428000" y="3937916"/>
                </a:lnTo>
                <a:cubicBezTo>
                  <a:pt x="3461069" y="4064854"/>
                  <a:pt x="2625020" y="4414129"/>
                  <a:pt x="1947419" y="4918194"/>
                </a:cubicBezTo>
                <a:lnTo>
                  <a:pt x="16668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731A5-FF5B-C340-8BC8-3A5C6D84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4104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985063B-F797-AA4F-954A-7E936DAED559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607628" y="0"/>
            <a:ext cx="7536372" cy="5143500"/>
          </a:xfrm>
          <a:custGeom>
            <a:avLst/>
            <a:gdLst>
              <a:gd name="connsiteX0" fmla="*/ 4759279 w 7536372"/>
              <a:gd name="connsiteY0" fmla="*/ 0 h 5143500"/>
              <a:gd name="connsiteX1" fmla="*/ 7536372 w 7536372"/>
              <a:gd name="connsiteY1" fmla="*/ 0 h 5143500"/>
              <a:gd name="connsiteX2" fmla="*/ 7536372 w 7536372"/>
              <a:gd name="connsiteY2" fmla="*/ 5143500 h 5143500"/>
              <a:gd name="connsiteX3" fmla="*/ 0 w 7536372"/>
              <a:gd name="connsiteY3" fmla="*/ 5143500 h 5143500"/>
              <a:gd name="connsiteX4" fmla="*/ 39427 w 7536372"/>
              <a:gd name="connsiteY4" fmla="*/ 5125590 h 5143500"/>
              <a:gd name="connsiteX5" fmla="*/ 115829 w 7536372"/>
              <a:gd name="connsiteY5" fmla="*/ 5087483 h 5143500"/>
              <a:gd name="connsiteX6" fmla="*/ 159379 w 7536372"/>
              <a:gd name="connsiteY6" fmla="*/ 5066017 h 5143500"/>
              <a:gd name="connsiteX7" fmla="*/ 233616 w 7536372"/>
              <a:gd name="connsiteY7" fmla="*/ 5029180 h 5143500"/>
              <a:gd name="connsiteX8" fmla="*/ 278184 w 7536372"/>
              <a:gd name="connsiteY8" fmla="*/ 5005935 h 5143500"/>
              <a:gd name="connsiteX9" fmla="*/ 349492 w 7536372"/>
              <a:gd name="connsiteY9" fmla="*/ 4970242 h 5143500"/>
              <a:gd name="connsiteX10" fmla="*/ 400427 w 7536372"/>
              <a:gd name="connsiteY10" fmla="*/ 4944837 h 5143500"/>
              <a:gd name="connsiteX11" fmla="*/ 464095 w 7536372"/>
              <a:gd name="connsiteY11" fmla="*/ 4912193 h 5143500"/>
              <a:gd name="connsiteX12" fmla="*/ 517067 w 7536372"/>
              <a:gd name="connsiteY12" fmla="*/ 4884629 h 5143500"/>
              <a:gd name="connsiteX13" fmla="*/ 577043 w 7536372"/>
              <a:gd name="connsiteY13" fmla="*/ 4853382 h 5143500"/>
              <a:gd name="connsiteX14" fmla="*/ 631033 w 7536372"/>
              <a:gd name="connsiteY14" fmla="*/ 4824802 h 5143500"/>
              <a:gd name="connsiteX15" fmla="*/ 688335 w 7536372"/>
              <a:gd name="connsiteY15" fmla="*/ 4794443 h 5143500"/>
              <a:gd name="connsiteX16" fmla="*/ 744618 w 7536372"/>
              <a:gd name="connsiteY16" fmla="*/ 4764085 h 5143500"/>
              <a:gd name="connsiteX17" fmla="*/ 798099 w 7536372"/>
              <a:gd name="connsiteY17" fmla="*/ 4735251 h 5143500"/>
              <a:gd name="connsiteX18" fmla="*/ 857311 w 7536372"/>
              <a:gd name="connsiteY18" fmla="*/ 4702606 h 5143500"/>
              <a:gd name="connsiteX19" fmla="*/ 906208 w 7536372"/>
              <a:gd name="connsiteY19" fmla="*/ 4675804 h 5143500"/>
              <a:gd name="connsiteX20" fmla="*/ 969876 w 7536372"/>
              <a:gd name="connsiteY20" fmla="*/ 4639730 h 5143500"/>
              <a:gd name="connsiteX21" fmla="*/ 1012025 w 7536372"/>
              <a:gd name="connsiteY21" fmla="*/ 4616104 h 5143500"/>
              <a:gd name="connsiteX22" fmla="*/ 1081423 w 7536372"/>
              <a:gd name="connsiteY22" fmla="*/ 4576346 h 5143500"/>
              <a:gd name="connsiteX23" fmla="*/ 1117077 w 7536372"/>
              <a:gd name="connsiteY23" fmla="*/ 4556022 h 5143500"/>
              <a:gd name="connsiteX24" fmla="*/ 1191951 w 7536372"/>
              <a:gd name="connsiteY24" fmla="*/ 4512327 h 5143500"/>
              <a:gd name="connsiteX25" fmla="*/ 1220475 w 7536372"/>
              <a:gd name="connsiteY25" fmla="*/ 4495687 h 5143500"/>
              <a:gd name="connsiteX26" fmla="*/ 1301079 w 7536372"/>
              <a:gd name="connsiteY26" fmla="*/ 4446529 h 5143500"/>
              <a:gd name="connsiteX27" fmla="*/ 1322599 w 7536372"/>
              <a:gd name="connsiteY27" fmla="*/ 4433827 h 5143500"/>
              <a:gd name="connsiteX28" fmla="*/ 1406768 w 7536372"/>
              <a:gd name="connsiteY28" fmla="*/ 4383018 h 5143500"/>
              <a:gd name="connsiteX29" fmla="*/ 1423067 w 7536372"/>
              <a:gd name="connsiteY29" fmla="*/ 4373111 h 5143500"/>
              <a:gd name="connsiteX30" fmla="*/ 1512203 w 7536372"/>
              <a:gd name="connsiteY30" fmla="*/ 4317729 h 5143500"/>
              <a:gd name="connsiteX31" fmla="*/ 1522263 w 7536372"/>
              <a:gd name="connsiteY31" fmla="*/ 4311505 h 5143500"/>
              <a:gd name="connsiteX32" fmla="*/ 1616746 w 7536372"/>
              <a:gd name="connsiteY32" fmla="*/ 4251169 h 5143500"/>
              <a:gd name="connsiteX33" fmla="*/ 1619675 w 7536372"/>
              <a:gd name="connsiteY33" fmla="*/ 4249264 h 5143500"/>
              <a:gd name="connsiteX34" fmla="*/ 4571339 w 7536372"/>
              <a:gd name="connsiteY34" fmla="*/ 588229 h 5143500"/>
              <a:gd name="connsiteX35" fmla="*/ 4574649 w 7536372"/>
              <a:gd name="connsiteY35" fmla="*/ 578829 h 5143500"/>
              <a:gd name="connsiteX36" fmla="*/ 4611195 w 7536372"/>
              <a:gd name="connsiteY36" fmla="*/ 474036 h 5143500"/>
              <a:gd name="connsiteX37" fmla="*/ 4620109 w 7536372"/>
              <a:gd name="connsiteY37" fmla="*/ 447361 h 5143500"/>
              <a:gd name="connsiteX38" fmla="*/ 4650032 w 7536372"/>
              <a:gd name="connsiteY38" fmla="*/ 357811 h 5143500"/>
              <a:gd name="connsiteX39" fmla="*/ 4661875 w 7536372"/>
              <a:gd name="connsiteY39" fmla="*/ 320720 h 5143500"/>
              <a:gd name="connsiteX40" fmla="*/ 4687342 w 7536372"/>
              <a:gd name="connsiteY40" fmla="*/ 239807 h 5143500"/>
              <a:gd name="connsiteX41" fmla="*/ 4702241 w 7536372"/>
              <a:gd name="connsiteY41" fmla="*/ 191285 h 5143500"/>
              <a:gd name="connsiteX42" fmla="*/ 4724143 w 7536372"/>
              <a:gd name="connsiteY42" fmla="*/ 119898 h 5143500"/>
              <a:gd name="connsiteX43" fmla="*/ 4741460 w 7536372"/>
              <a:gd name="connsiteY43" fmla="*/ 6083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372" h="5143500">
                <a:moveTo>
                  <a:pt x="4759279" y="0"/>
                </a:moveTo>
                <a:lnTo>
                  <a:pt x="7536372" y="0"/>
                </a:lnTo>
                <a:lnTo>
                  <a:pt x="7536372" y="5143500"/>
                </a:lnTo>
                <a:lnTo>
                  <a:pt x="0" y="5143500"/>
                </a:lnTo>
                <a:lnTo>
                  <a:pt x="39427" y="5125590"/>
                </a:lnTo>
                <a:lnTo>
                  <a:pt x="115829" y="5087483"/>
                </a:lnTo>
                <a:lnTo>
                  <a:pt x="159379" y="5066017"/>
                </a:lnTo>
                <a:lnTo>
                  <a:pt x="233616" y="5029180"/>
                </a:lnTo>
                <a:lnTo>
                  <a:pt x="278184" y="5005935"/>
                </a:lnTo>
                <a:lnTo>
                  <a:pt x="349492" y="4970242"/>
                </a:lnTo>
                <a:lnTo>
                  <a:pt x="400427" y="4944837"/>
                </a:lnTo>
                <a:lnTo>
                  <a:pt x="464095" y="4912193"/>
                </a:lnTo>
                <a:cubicBezTo>
                  <a:pt x="481922" y="4903047"/>
                  <a:pt x="499367" y="4893775"/>
                  <a:pt x="517067" y="4884629"/>
                </a:cubicBezTo>
                <a:lnTo>
                  <a:pt x="577043" y="4853382"/>
                </a:lnTo>
                <a:lnTo>
                  <a:pt x="631033" y="4824802"/>
                </a:lnTo>
                <a:lnTo>
                  <a:pt x="688335" y="4794443"/>
                </a:lnTo>
                <a:lnTo>
                  <a:pt x="744618" y="4764085"/>
                </a:lnTo>
                <a:lnTo>
                  <a:pt x="798099" y="4735251"/>
                </a:lnTo>
                <a:cubicBezTo>
                  <a:pt x="817964" y="4724454"/>
                  <a:pt x="837573" y="4713530"/>
                  <a:pt x="857311" y="4702606"/>
                </a:cubicBezTo>
                <a:cubicBezTo>
                  <a:pt x="873610" y="4693715"/>
                  <a:pt x="890036" y="4684823"/>
                  <a:pt x="906208" y="4675804"/>
                </a:cubicBezTo>
                <a:cubicBezTo>
                  <a:pt x="927261" y="4663864"/>
                  <a:pt x="948484" y="4651840"/>
                  <a:pt x="969876" y="4639730"/>
                </a:cubicBezTo>
                <a:lnTo>
                  <a:pt x="1012025" y="4616104"/>
                </a:lnTo>
                <a:cubicBezTo>
                  <a:pt x="1035327" y="4602894"/>
                  <a:pt x="1058375" y="4589683"/>
                  <a:pt x="1081423" y="4576346"/>
                </a:cubicBezTo>
                <a:lnTo>
                  <a:pt x="1117077" y="4556022"/>
                </a:lnTo>
                <a:cubicBezTo>
                  <a:pt x="1142163" y="4541542"/>
                  <a:pt x="1166484" y="4526934"/>
                  <a:pt x="1191951" y="4512327"/>
                </a:cubicBezTo>
                <a:lnTo>
                  <a:pt x="1220475" y="4495687"/>
                </a:lnTo>
                <a:lnTo>
                  <a:pt x="1301079" y="4446529"/>
                </a:lnTo>
                <a:lnTo>
                  <a:pt x="1322599" y="4433827"/>
                </a:lnTo>
                <a:cubicBezTo>
                  <a:pt x="1350783" y="4416891"/>
                  <a:pt x="1378839" y="4399955"/>
                  <a:pt x="1406768" y="4383018"/>
                </a:cubicBezTo>
                <a:lnTo>
                  <a:pt x="1423067" y="4373111"/>
                </a:lnTo>
                <a:cubicBezTo>
                  <a:pt x="1453034" y="4354734"/>
                  <a:pt x="1482746" y="4336274"/>
                  <a:pt x="1512203" y="4317729"/>
                </a:cubicBezTo>
                <a:lnTo>
                  <a:pt x="1522263" y="4311505"/>
                </a:lnTo>
                <a:cubicBezTo>
                  <a:pt x="1554012" y="4291350"/>
                  <a:pt x="1585506" y="4271238"/>
                  <a:pt x="1616746" y="4251169"/>
                </a:cubicBezTo>
                <a:lnTo>
                  <a:pt x="1619675" y="4249264"/>
                </a:lnTo>
                <a:cubicBezTo>
                  <a:pt x="3039479" y="3333052"/>
                  <a:pt x="3977186" y="2253618"/>
                  <a:pt x="4571339" y="588229"/>
                </a:cubicBezTo>
                <a:cubicBezTo>
                  <a:pt x="4572485" y="585181"/>
                  <a:pt x="4573503" y="582005"/>
                  <a:pt x="4574649" y="578829"/>
                </a:cubicBezTo>
                <a:cubicBezTo>
                  <a:pt x="4586959" y="544110"/>
                  <a:pt x="4599141" y="509179"/>
                  <a:pt x="4611195" y="474036"/>
                </a:cubicBezTo>
                <a:cubicBezTo>
                  <a:pt x="4614251" y="465145"/>
                  <a:pt x="4617052" y="456253"/>
                  <a:pt x="4620109" y="447361"/>
                </a:cubicBezTo>
                <a:cubicBezTo>
                  <a:pt x="4630168" y="417638"/>
                  <a:pt x="4640228" y="387915"/>
                  <a:pt x="4650032" y="357811"/>
                </a:cubicBezTo>
                <a:cubicBezTo>
                  <a:pt x="4654107" y="346125"/>
                  <a:pt x="4657928" y="333423"/>
                  <a:pt x="4661875" y="320720"/>
                </a:cubicBezTo>
                <a:cubicBezTo>
                  <a:pt x="4670364" y="293961"/>
                  <a:pt x="4678853" y="266990"/>
                  <a:pt x="4687342" y="239807"/>
                </a:cubicBezTo>
                <a:cubicBezTo>
                  <a:pt x="4692308" y="223802"/>
                  <a:pt x="4697275" y="207416"/>
                  <a:pt x="4702241" y="191285"/>
                </a:cubicBezTo>
                <a:cubicBezTo>
                  <a:pt x="4709499" y="167531"/>
                  <a:pt x="4716884" y="143905"/>
                  <a:pt x="4724143" y="119898"/>
                </a:cubicBezTo>
                <a:cubicBezTo>
                  <a:pt x="4729873" y="100464"/>
                  <a:pt x="4735603" y="80521"/>
                  <a:pt x="4741460" y="6083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4680000" tIns="360000" rIns="360000" anchor="t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A8A8-76A6-4B3C-9E6A-C1A9563ED85B}" type="datetime4">
              <a:rPr lang="nl-NL" smtClean="0"/>
              <a:t>14 juli 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5B6194-2B31-4E4C-91CB-B0F94889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59999"/>
            <a:ext cx="5328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3E5D24-641D-9046-AED2-FF3C3E9450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000" y="1584000"/>
            <a:ext cx="4608000" cy="2880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60000"/>
            <a:ext cx="7740000" cy="900000"/>
          </a:xfrm>
        </p:spPr>
        <p:txBody>
          <a:bodyPr/>
          <a:lstStyle>
            <a:lvl1pPr>
              <a:lnSpc>
                <a:spcPts val="38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A06E-5CE4-4D3E-BFE4-40513887F762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3672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te bewerken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9D4102-6199-914E-9D58-EF156BCB7E5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572000" y="1584129"/>
            <a:ext cx="3672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te bewerken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1E580-99E2-BC4E-85FB-C03CE0D627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000" y="1871999"/>
            <a:ext cx="3672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D9DDDA-F591-AF44-9321-5640A3F42E7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572000" y="1871999"/>
            <a:ext cx="3672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5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8208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C9E0D-4EF6-4F8E-875A-982254680049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4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08D3C8-DFE9-0D45-86F9-FFFCBCDE507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000" y="1872000"/>
            <a:ext cx="4140000" cy="2592000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4776E5F-0612-5544-90CB-9B0A32B55B4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07999" y="3456000"/>
            <a:ext cx="2988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9B1B5B2-E085-FC42-8488-CCCA11BB694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08000" y="2736000"/>
            <a:ext cx="2988000" cy="684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518BC8-96AF-3046-84A5-25E9BEAAD1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399999" y="1548000"/>
            <a:ext cx="3168000" cy="1440000"/>
          </a:xfrm>
        </p:spPr>
        <p:txBody>
          <a:bodyPr/>
          <a:lstStyle>
            <a:lvl1pPr marL="118800" indent="-11880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“Klikken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68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en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EA9F98B-4C29-084E-B5B1-DEC26AB66CC6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7559964" cy="5143500"/>
          </a:xfrm>
          <a:solidFill>
            <a:schemeClr val="bg1">
              <a:lumMod val="85000"/>
            </a:schemeClr>
          </a:solidFill>
        </p:spPr>
        <p:txBody>
          <a:bodyPr lIns="720000" tIns="360000" rIns="432000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881572F-AD1C-3F4E-922E-36B4B910AFF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924000" y="-900"/>
            <a:ext cx="5220000" cy="514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5C3CB4-41EB-4CB8-95BA-DD223E426279}" type="datetime4">
              <a:rPr lang="nl-NL" smtClean="0"/>
              <a:t>14 juli 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F0A9ACAF-FA63-4E45-A51B-4747AEE4787D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A41FF-CE78-BB40-933C-2C942D36932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07999" y="2304000"/>
            <a:ext cx="2988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4DC57A-B1BD-7E4E-A15C-163D8C833E77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08000" y="1584000"/>
            <a:ext cx="2988000" cy="684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0D65B9A-45B2-274D-923C-FEA1978D8A2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99999" y="396000"/>
            <a:ext cx="3168000" cy="1440000"/>
          </a:xfrm>
        </p:spPr>
        <p:txBody>
          <a:bodyPr/>
          <a:lstStyle>
            <a:lvl1pPr marL="118800" indent="-11880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“Klikken om de tekststijl van het model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90D3EB-5B41-BB47-862E-9C11FA34D30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382800" y="3937500"/>
            <a:ext cx="2761200" cy="1206000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040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 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7B2EE60C-37A4-B74B-A223-F49301EA02D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5886000" cy="1617930"/>
          </a:xfrm>
          <a:custGeom>
            <a:avLst/>
            <a:gdLst>
              <a:gd name="connsiteX0" fmla="*/ 4415028 w 4415027"/>
              <a:gd name="connsiteY0" fmla="*/ 0 h 1214441"/>
              <a:gd name="connsiteX1" fmla="*/ 952500 w 4415027"/>
              <a:gd name="connsiteY1" fmla="*/ 1214438 h 1214441"/>
              <a:gd name="connsiteX2" fmla="*/ 0 w 4415027"/>
              <a:gd name="connsiteY2" fmla="*/ 1166813 h 1214441"/>
              <a:gd name="connsiteX3" fmla="*/ 0 w 4415027"/>
              <a:gd name="connsiteY3" fmla="*/ 0 h 121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5027" h="1214441">
                <a:moveTo>
                  <a:pt x="4415028" y="0"/>
                </a:moveTo>
                <a:cubicBezTo>
                  <a:pt x="3550349" y="747808"/>
                  <a:pt x="2370963" y="1214438"/>
                  <a:pt x="952500" y="1214438"/>
                </a:cubicBezTo>
                <a:cubicBezTo>
                  <a:pt x="634398" y="1214732"/>
                  <a:pt x="316486" y="1198837"/>
                  <a:pt x="0" y="11668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C645-E767-4970-AECB-9E500ED3B39D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633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smij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EEF153DE-185F-2541-AFDB-447AC228FC4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150001" y="-900"/>
            <a:ext cx="5993999" cy="5144400"/>
          </a:xfrm>
          <a:custGeom>
            <a:avLst/>
            <a:gdLst>
              <a:gd name="connsiteX0" fmla="*/ 0 w 5993999"/>
              <a:gd name="connsiteY0" fmla="*/ 0 h 5144400"/>
              <a:gd name="connsiteX1" fmla="*/ 5993999 w 5993999"/>
              <a:gd name="connsiteY1" fmla="*/ 0 h 5144400"/>
              <a:gd name="connsiteX2" fmla="*/ 5993999 w 5993999"/>
              <a:gd name="connsiteY2" fmla="*/ 5144400 h 5144400"/>
              <a:gd name="connsiteX3" fmla="*/ 2698697 w 5993999"/>
              <a:gd name="connsiteY3" fmla="*/ 5144400 h 5144400"/>
              <a:gd name="connsiteX4" fmla="*/ 2698697 w 5993999"/>
              <a:gd name="connsiteY4" fmla="*/ 5111629 h 5144400"/>
              <a:gd name="connsiteX5" fmla="*/ 235909 w 5993999"/>
              <a:gd name="connsiteY5" fmla="*/ 172420 h 5144400"/>
              <a:gd name="connsiteX6" fmla="*/ 0 w 5993999"/>
              <a:gd name="connsiteY6" fmla="*/ 426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3999" h="5144400">
                <a:moveTo>
                  <a:pt x="0" y="0"/>
                </a:moveTo>
                <a:lnTo>
                  <a:pt x="5993999" y="0"/>
                </a:lnTo>
                <a:lnTo>
                  <a:pt x="5993999" y="5144400"/>
                </a:lnTo>
                <a:lnTo>
                  <a:pt x="2698697" y="5144400"/>
                </a:lnTo>
                <a:lnTo>
                  <a:pt x="2698697" y="5111629"/>
                </a:lnTo>
                <a:cubicBezTo>
                  <a:pt x="2686649" y="2709956"/>
                  <a:pt x="1425148" y="1082288"/>
                  <a:pt x="235909" y="172420"/>
                </a:cubicBezTo>
                <a:lnTo>
                  <a:pt x="0" y="4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360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3240000" cy="3311999"/>
          </a:xfrm>
        </p:spPr>
        <p:txBody>
          <a:bodyPr anchor="t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1147" y="5328000"/>
            <a:ext cx="108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5E98A1D-F5A9-4887-98AA-90FC96AD8C9A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5328000"/>
            <a:ext cx="36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5B098AB-ED08-F445-A57F-715157C7D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816000"/>
            <a:ext cx="943003" cy="882000"/>
          </a:xfrm>
          <a:prstGeom prst="rect">
            <a:avLst/>
          </a:prstGeom>
        </p:spPr>
      </p:pic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2C32545E-1638-8447-83B7-0E5F2530A7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787472" y="3793034"/>
            <a:ext cx="1260000" cy="900000"/>
          </a:xfrm>
          <a:custGeom>
            <a:avLst/>
            <a:gdLst>
              <a:gd name="connsiteX0" fmla="*/ 0 w 3712652"/>
              <a:gd name="connsiteY0" fmla="*/ 0 h 1985026"/>
              <a:gd name="connsiteX1" fmla="*/ 3712652 w 3712652"/>
              <a:gd name="connsiteY1" fmla="*/ 0 h 1985026"/>
              <a:gd name="connsiteX2" fmla="*/ 3712652 w 3712652"/>
              <a:gd name="connsiteY2" fmla="*/ 1985026 h 1985026"/>
              <a:gd name="connsiteX3" fmla="*/ 0 w 3712652"/>
              <a:gd name="connsiteY3" fmla="*/ 1985026 h 19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652" h="1985026">
                <a:moveTo>
                  <a:pt x="0" y="0"/>
                </a:moveTo>
                <a:lnTo>
                  <a:pt x="3712652" y="0"/>
                </a:lnTo>
                <a:lnTo>
                  <a:pt x="3712652" y="1985026"/>
                </a:lnTo>
                <a:lnTo>
                  <a:pt x="0" y="19850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108000" rIns="108000" bIns="108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logo wilt toevoegen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AAA570-EEF7-0541-ADFA-F3E7CE0CCAD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240000" y="3708000"/>
            <a:ext cx="2232000" cy="180000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95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Vul 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930B1FE-AEE3-BA48-9D3D-286D811C620E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240000" y="4392000"/>
            <a:ext cx="2232000" cy="144000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Vul in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880E32A-E73A-9E4D-A879-DC24712DD5B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240000" y="4554000"/>
            <a:ext cx="2232000" cy="180000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95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Vul in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7CBB35-05A4-B642-B611-16E1DDE68C3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176000" y="3942000"/>
            <a:ext cx="324000" cy="324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95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27A00A3-7195-7F4C-A121-F4B40966BB7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2000" y="3942000"/>
            <a:ext cx="324000" cy="324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95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8882C5E-D04B-9742-8BB7-D67963849E48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148000" y="3942000"/>
            <a:ext cx="324000" cy="324000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950" b="1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297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5328000"/>
            <a:ext cx="36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18944E80-8BDA-3644-B030-F2D7500DC815}"/>
              </a:ext>
            </a:extLst>
          </p:cNvPr>
          <p:cNvSpPr>
            <a:spLocks noChangeAspect="1"/>
          </p:cNvSpPr>
          <p:nvPr/>
        </p:nvSpPr>
        <p:spPr>
          <a:xfrm>
            <a:off x="3698643" y="0"/>
            <a:ext cx="5445357" cy="5143500"/>
          </a:xfrm>
          <a:custGeom>
            <a:avLst/>
            <a:gdLst>
              <a:gd name="connsiteX0" fmla="*/ 5443076 w 5445357"/>
              <a:gd name="connsiteY0" fmla="*/ 0 h 5143500"/>
              <a:gd name="connsiteX1" fmla="*/ 5445357 w 5445357"/>
              <a:gd name="connsiteY1" fmla="*/ 0 h 5143500"/>
              <a:gd name="connsiteX2" fmla="*/ 5445357 w 5445357"/>
              <a:gd name="connsiteY2" fmla="*/ 5143500 h 5143500"/>
              <a:gd name="connsiteX3" fmla="*/ 0 w 5445357"/>
              <a:gd name="connsiteY3" fmla="*/ 5143500 h 5143500"/>
              <a:gd name="connsiteX4" fmla="*/ 5443076 w 544535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5357" h="5143500">
                <a:moveTo>
                  <a:pt x="5443076" y="0"/>
                </a:moveTo>
                <a:lnTo>
                  <a:pt x="5445357" y="0"/>
                </a:lnTo>
                <a:lnTo>
                  <a:pt x="5445357" y="5143500"/>
                </a:lnTo>
                <a:lnTo>
                  <a:pt x="0" y="5143500"/>
                </a:lnTo>
                <a:cubicBezTo>
                  <a:pt x="1501000" y="2837180"/>
                  <a:pt x="3331236" y="1053338"/>
                  <a:pt x="5443076" y="0"/>
                </a:cubicBezTo>
                <a:close/>
              </a:path>
            </a:pathLst>
          </a:custGeom>
          <a:solidFill>
            <a:schemeClr val="accent2"/>
          </a:solidFill>
          <a:ln w="950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03747D-EDE1-8540-8DB8-301AE603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000" y="2286000"/>
            <a:ext cx="1836000" cy="252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76AC7066-D08D-4184-8CF6-1DA85E624CE5}" type="datetime4">
              <a:rPr lang="nl-NL" smtClean="0"/>
              <a:t>14 juli 2023</a:t>
            </a:fld>
            <a:endParaRPr lang="nl-NL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5EF2D5-8155-5149-8FAF-577A70CD18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1727851"/>
            <a:ext cx="5292000" cy="540000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buNone/>
              <a:defRPr sz="1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Titel Klikken om de ondertitelstijl van </a:t>
            </a:r>
            <a:br>
              <a:rPr lang="nl-NL"/>
            </a:br>
            <a:r>
              <a:rPr lang="nl-NL"/>
              <a:t>het model te bewerken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5CC5C0-2D8A-464F-B4F7-34B7518B90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24000"/>
            <a:ext cx="5292000" cy="1152000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4200"/>
            </a:lvl1pPr>
          </a:lstStyle>
          <a:p>
            <a:r>
              <a:rPr lang="nl-NL"/>
              <a:t>Voeg hier een titel in</a:t>
            </a:r>
            <a:endParaRPr lang="en-US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DA8A4C86-6A08-4245-B000-58B664F3B8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787472" y="3793034"/>
            <a:ext cx="1260000" cy="900000"/>
          </a:xfrm>
          <a:custGeom>
            <a:avLst/>
            <a:gdLst>
              <a:gd name="connsiteX0" fmla="*/ 0 w 3712652"/>
              <a:gd name="connsiteY0" fmla="*/ 0 h 1985026"/>
              <a:gd name="connsiteX1" fmla="*/ 3712652 w 3712652"/>
              <a:gd name="connsiteY1" fmla="*/ 0 h 1985026"/>
              <a:gd name="connsiteX2" fmla="*/ 3712652 w 3712652"/>
              <a:gd name="connsiteY2" fmla="*/ 1985026 h 1985026"/>
              <a:gd name="connsiteX3" fmla="*/ 0 w 3712652"/>
              <a:gd name="connsiteY3" fmla="*/ 1985026 h 19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652" h="1985026">
                <a:moveTo>
                  <a:pt x="0" y="0"/>
                </a:moveTo>
                <a:lnTo>
                  <a:pt x="3712652" y="0"/>
                </a:lnTo>
                <a:lnTo>
                  <a:pt x="3712652" y="1985026"/>
                </a:lnTo>
                <a:lnTo>
                  <a:pt x="0" y="19850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108000" rIns="108000" bIns="108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logo wilt toevoegen</a:t>
            </a:r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F65B3D8-5E50-1F4A-9DC5-2E19A5F8B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816000"/>
            <a:ext cx="943003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1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kop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C1474-9574-4021-82C7-B8E04CD9F125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08D3C8-DFE9-0D45-86F9-FFFCBCDE507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000" y="1872000"/>
            <a:ext cx="6480000" cy="2592000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85199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0A65-7029-4CE9-9DB8-425115C8BEBD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1C09CCD-1A71-644D-A11A-237D2835F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6480000" cy="25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4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000" y="2286000"/>
            <a:ext cx="1836000" cy="252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21B4E1A5-C5C9-4D2C-907C-BDD458184C83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5328000"/>
            <a:ext cx="36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8E892C8-83CC-9B40-81B5-7A2C41FF11EA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607627" y="0"/>
            <a:ext cx="7536372" cy="5143500"/>
          </a:xfrm>
          <a:custGeom>
            <a:avLst/>
            <a:gdLst>
              <a:gd name="connsiteX0" fmla="*/ 4759279 w 7536372"/>
              <a:gd name="connsiteY0" fmla="*/ 0 h 5143500"/>
              <a:gd name="connsiteX1" fmla="*/ 7536372 w 7536372"/>
              <a:gd name="connsiteY1" fmla="*/ 0 h 5143500"/>
              <a:gd name="connsiteX2" fmla="*/ 7536372 w 7536372"/>
              <a:gd name="connsiteY2" fmla="*/ 5143500 h 5143500"/>
              <a:gd name="connsiteX3" fmla="*/ 0 w 7536372"/>
              <a:gd name="connsiteY3" fmla="*/ 5143500 h 5143500"/>
              <a:gd name="connsiteX4" fmla="*/ 39427 w 7536372"/>
              <a:gd name="connsiteY4" fmla="*/ 5125590 h 5143500"/>
              <a:gd name="connsiteX5" fmla="*/ 115829 w 7536372"/>
              <a:gd name="connsiteY5" fmla="*/ 5087483 h 5143500"/>
              <a:gd name="connsiteX6" fmla="*/ 159379 w 7536372"/>
              <a:gd name="connsiteY6" fmla="*/ 5066017 h 5143500"/>
              <a:gd name="connsiteX7" fmla="*/ 233616 w 7536372"/>
              <a:gd name="connsiteY7" fmla="*/ 5029180 h 5143500"/>
              <a:gd name="connsiteX8" fmla="*/ 278184 w 7536372"/>
              <a:gd name="connsiteY8" fmla="*/ 5005935 h 5143500"/>
              <a:gd name="connsiteX9" fmla="*/ 349492 w 7536372"/>
              <a:gd name="connsiteY9" fmla="*/ 4970242 h 5143500"/>
              <a:gd name="connsiteX10" fmla="*/ 400427 w 7536372"/>
              <a:gd name="connsiteY10" fmla="*/ 4944837 h 5143500"/>
              <a:gd name="connsiteX11" fmla="*/ 464095 w 7536372"/>
              <a:gd name="connsiteY11" fmla="*/ 4912193 h 5143500"/>
              <a:gd name="connsiteX12" fmla="*/ 517067 w 7536372"/>
              <a:gd name="connsiteY12" fmla="*/ 4884629 h 5143500"/>
              <a:gd name="connsiteX13" fmla="*/ 577043 w 7536372"/>
              <a:gd name="connsiteY13" fmla="*/ 4853382 h 5143500"/>
              <a:gd name="connsiteX14" fmla="*/ 631033 w 7536372"/>
              <a:gd name="connsiteY14" fmla="*/ 4824802 h 5143500"/>
              <a:gd name="connsiteX15" fmla="*/ 688335 w 7536372"/>
              <a:gd name="connsiteY15" fmla="*/ 4794443 h 5143500"/>
              <a:gd name="connsiteX16" fmla="*/ 744618 w 7536372"/>
              <a:gd name="connsiteY16" fmla="*/ 4764085 h 5143500"/>
              <a:gd name="connsiteX17" fmla="*/ 798099 w 7536372"/>
              <a:gd name="connsiteY17" fmla="*/ 4735251 h 5143500"/>
              <a:gd name="connsiteX18" fmla="*/ 857311 w 7536372"/>
              <a:gd name="connsiteY18" fmla="*/ 4702606 h 5143500"/>
              <a:gd name="connsiteX19" fmla="*/ 906208 w 7536372"/>
              <a:gd name="connsiteY19" fmla="*/ 4675804 h 5143500"/>
              <a:gd name="connsiteX20" fmla="*/ 969876 w 7536372"/>
              <a:gd name="connsiteY20" fmla="*/ 4639730 h 5143500"/>
              <a:gd name="connsiteX21" fmla="*/ 1012025 w 7536372"/>
              <a:gd name="connsiteY21" fmla="*/ 4616104 h 5143500"/>
              <a:gd name="connsiteX22" fmla="*/ 1081423 w 7536372"/>
              <a:gd name="connsiteY22" fmla="*/ 4576346 h 5143500"/>
              <a:gd name="connsiteX23" fmla="*/ 1117077 w 7536372"/>
              <a:gd name="connsiteY23" fmla="*/ 4556022 h 5143500"/>
              <a:gd name="connsiteX24" fmla="*/ 1191951 w 7536372"/>
              <a:gd name="connsiteY24" fmla="*/ 4512327 h 5143500"/>
              <a:gd name="connsiteX25" fmla="*/ 1220475 w 7536372"/>
              <a:gd name="connsiteY25" fmla="*/ 4495687 h 5143500"/>
              <a:gd name="connsiteX26" fmla="*/ 1301079 w 7536372"/>
              <a:gd name="connsiteY26" fmla="*/ 4446529 h 5143500"/>
              <a:gd name="connsiteX27" fmla="*/ 1322599 w 7536372"/>
              <a:gd name="connsiteY27" fmla="*/ 4433827 h 5143500"/>
              <a:gd name="connsiteX28" fmla="*/ 1406768 w 7536372"/>
              <a:gd name="connsiteY28" fmla="*/ 4383018 h 5143500"/>
              <a:gd name="connsiteX29" fmla="*/ 1423067 w 7536372"/>
              <a:gd name="connsiteY29" fmla="*/ 4373111 h 5143500"/>
              <a:gd name="connsiteX30" fmla="*/ 1512203 w 7536372"/>
              <a:gd name="connsiteY30" fmla="*/ 4317729 h 5143500"/>
              <a:gd name="connsiteX31" fmla="*/ 1522263 w 7536372"/>
              <a:gd name="connsiteY31" fmla="*/ 4311505 h 5143500"/>
              <a:gd name="connsiteX32" fmla="*/ 1616746 w 7536372"/>
              <a:gd name="connsiteY32" fmla="*/ 4251169 h 5143500"/>
              <a:gd name="connsiteX33" fmla="*/ 1619675 w 7536372"/>
              <a:gd name="connsiteY33" fmla="*/ 4249264 h 5143500"/>
              <a:gd name="connsiteX34" fmla="*/ 4571339 w 7536372"/>
              <a:gd name="connsiteY34" fmla="*/ 588229 h 5143500"/>
              <a:gd name="connsiteX35" fmla="*/ 4574649 w 7536372"/>
              <a:gd name="connsiteY35" fmla="*/ 578829 h 5143500"/>
              <a:gd name="connsiteX36" fmla="*/ 4611195 w 7536372"/>
              <a:gd name="connsiteY36" fmla="*/ 474036 h 5143500"/>
              <a:gd name="connsiteX37" fmla="*/ 4620109 w 7536372"/>
              <a:gd name="connsiteY37" fmla="*/ 447361 h 5143500"/>
              <a:gd name="connsiteX38" fmla="*/ 4650032 w 7536372"/>
              <a:gd name="connsiteY38" fmla="*/ 357811 h 5143500"/>
              <a:gd name="connsiteX39" fmla="*/ 4661875 w 7536372"/>
              <a:gd name="connsiteY39" fmla="*/ 320720 h 5143500"/>
              <a:gd name="connsiteX40" fmla="*/ 4687342 w 7536372"/>
              <a:gd name="connsiteY40" fmla="*/ 239807 h 5143500"/>
              <a:gd name="connsiteX41" fmla="*/ 4702241 w 7536372"/>
              <a:gd name="connsiteY41" fmla="*/ 191285 h 5143500"/>
              <a:gd name="connsiteX42" fmla="*/ 4724143 w 7536372"/>
              <a:gd name="connsiteY42" fmla="*/ 119898 h 5143500"/>
              <a:gd name="connsiteX43" fmla="*/ 4741460 w 7536372"/>
              <a:gd name="connsiteY43" fmla="*/ 6083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372" h="5143500">
                <a:moveTo>
                  <a:pt x="4759279" y="0"/>
                </a:moveTo>
                <a:lnTo>
                  <a:pt x="7536372" y="0"/>
                </a:lnTo>
                <a:lnTo>
                  <a:pt x="7536372" y="5143500"/>
                </a:lnTo>
                <a:lnTo>
                  <a:pt x="0" y="5143500"/>
                </a:lnTo>
                <a:lnTo>
                  <a:pt x="39427" y="5125590"/>
                </a:lnTo>
                <a:lnTo>
                  <a:pt x="115829" y="5087483"/>
                </a:lnTo>
                <a:lnTo>
                  <a:pt x="159379" y="5066017"/>
                </a:lnTo>
                <a:lnTo>
                  <a:pt x="233616" y="5029180"/>
                </a:lnTo>
                <a:lnTo>
                  <a:pt x="278184" y="5005935"/>
                </a:lnTo>
                <a:lnTo>
                  <a:pt x="349492" y="4970242"/>
                </a:lnTo>
                <a:lnTo>
                  <a:pt x="400427" y="4944837"/>
                </a:lnTo>
                <a:lnTo>
                  <a:pt x="464095" y="4912193"/>
                </a:lnTo>
                <a:cubicBezTo>
                  <a:pt x="481922" y="4903047"/>
                  <a:pt x="499367" y="4893775"/>
                  <a:pt x="517067" y="4884629"/>
                </a:cubicBezTo>
                <a:lnTo>
                  <a:pt x="577043" y="4853382"/>
                </a:lnTo>
                <a:lnTo>
                  <a:pt x="631033" y="4824802"/>
                </a:lnTo>
                <a:lnTo>
                  <a:pt x="688335" y="4794443"/>
                </a:lnTo>
                <a:lnTo>
                  <a:pt x="744618" y="4764085"/>
                </a:lnTo>
                <a:lnTo>
                  <a:pt x="798099" y="4735251"/>
                </a:lnTo>
                <a:cubicBezTo>
                  <a:pt x="817964" y="4724454"/>
                  <a:pt x="837573" y="4713530"/>
                  <a:pt x="857311" y="4702606"/>
                </a:cubicBezTo>
                <a:cubicBezTo>
                  <a:pt x="873610" y="4693715"/>
                  <a:pt x="890036" y="4684823"/>
                  <a:pt x="906208" y="4675804"/>
                </a:cubicBezTo>
                <a:cubicBezTo>
                  <a:pt x="927261" y="4663864"/>
                  <a:pt x="948484" y="4651840"/>
                  <a:pt x="969876" y="4639730"/>
                </a:cubicBezTo>
                <a:lnTo>
                  <a:pt x="1012025" y="4616104"/>
                </a:lnTo>
                <a:cubicBezTo>
                  <a:pt x="1035327" y="4602894"/>
                  <a:pt x="1058375" y="4589683"/>
                  <a:pt x="1081423" y="4576346"/>
                </a:cubicBezTo>
                <a:lnTo>
                  <a:pt x="1117077" y="4556022"/>
                </a:lnTo>
                <a:cubicBezTo>
                  <a:pt x="1142163" y="4541542"/>
                  <a:pt x="1166484" y="4526934"/>
                  <a:pt x="1191951" y="4512327"/>
                </a:cubicBezTo>
                <a:lnTo>
                  <a:pt x="1220475" y="4495687"/>
                </a:lnTo>
                <a:lnTo>
                  <a:pt x="1301079" y="4446529"/>
                </a:lnTo>
                <a:lnTo>
                  <a:pt x="1322599" y="4433827"/>
                </a:lnTo>
                <a:cubicBezTo>
                  <a:pt x="1350783" y="4416891"/>
                  <a:pt x="1378839" y="4399955"/>
                  <a:pt x="1406768" y="4383018"/>
                </a:cubicBezTo>
                <a:lnTo>
                  <a:pt x="1423067" y="4373111"/>
                </a:lnTo>
                <a:cubicBezTo>
                  <a:pt x="1453034" y="4354734"/>
                  <a:pt x="1482746" y="4336274"/>
                  <a:pt x="1512203" y="4317729"/>
                </a:cubicBezTo>
                <a:lnTo>
                  <a:pt x="1522263" y="4311505"/>
                </a:lnTo>
                <a:cubicBezTo>
                  <a:pt x="1554012" y="4291350"/>
                  <a:pt x="1585506" y="4271238"/>
                  <a:pt x="1616746" y="4251169"/>
                </a:cubicBezTo>
                <a:lnTo>
                  <a:pt x="1619675" y="4249264"/>
                </a:lnTo>
                <a:cubicBezTo>
                  <a:pt x="3039479" y="3333052"/>
                  <a:pt x="3977186" y="2253618"/>
                  <a:pt x="4571339" y="588229"/>
                </a:cubicBezTo>
                <a:cubicBezTo>
                  <a:pt x="4572485" y="585181"/>
                  <a:pt x="4573503" y="582005"/>
                  <a:pt x="4574649" y="578829"/>
                </a:cubicBezTo>
                <a:cubicBezTo>
                  <a:pt x="4586959" y="544110"/>
                  <a:pt x="4599141" y="509179"/>
                  <a:pt x="4611195" y="474036"/>
                </a:cubicBezTo>
                <a:cubicBezTo>
                  <a:pt x="4614251" y="465145"/>
                  <a:pt x="4617052" y="456253"/>
                  <a:pt x="4620109" y="447361"/>
                </a:cubicBezTo>
                <a:cubicBezTo>
                  <a:pt x="4630168" y="417638"/>
                  <a:pt x="4640228" y="387915"/>
                  <a:pt x="4650032" y="357811"/>
                </a:cubicBezTo>
                <a:cubicBezTo>
                  <a:pt x="4654107" y="346125"/>
                  <a:pt x="4657928" y="333423"/>
                  <a:pt x="4661875" y="320720"/>
                </a:cubicBezTo>
                <a:cubicBezTo>
                  <a:pt x="4670364" y="293961"/>
                  <a:pt x="4678853" y="266990"/>
                  <a:pt x="4687342" y="239807"/>
                </a:cubicBezTo>
                <a:cubicBezTo>
                  <a:pt x="4692308" y="223802"/>
                  <a:pt x="4697275" y="207416"/>
                  <a:pt x="4702241" y="191285"/>
                </a:cubicBezTo>
                <a:cubicBezTo>
                  <a:pt x="4709499" y="167531"/>
                  <a:pt x="4716884" y="143905"/>
                  <a:pt x="4724143" y="119898"/>
                </a:cubicBezTo>
                <a:cubicBezTo>
                  <a:pt x="4729873" y="100464"/>
                  <a:pt x="4735603" y="80521"/>
                  <a:pt x="4741460" y="6083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4680000" tIns="360000" rIns="360000" anchor="t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002D9F-ECA6-144F-841E-68C8DBD6AC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000" y="1727851"/>
            <a:ext cx="5292000" cy="540000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buNone/>
              <a:defRPr sz="1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Titel Klikken om de ondertitelstijl van het model te bewerken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99CED1-527B-5947-9AA8-B3EF4E94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24000"/>
            <a:ext cx="5292000" cy="1152000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4200"/>
            </a:lvl1pPr>
          </a:lstStyle>
          <a:p>
            <a:r>
              <a:rPr lang="nl-NL"/>
              <a:t>Voeg hier een titel in</a:t>
            </a:r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1F7B2A-50FC-9B45-8A08-7DC88CFAA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816000"/>
            <a:ext cx="943003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0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3941-B348-4EB6-B81D-2CDE2E659538}" type="datetime4">
              <a:rPr lang="nl-NL" smtClean="0"/>
              <a:t>14 juli 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5B6194-2B31-4E4C-91CB-B0F94889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B4789DF3-81B9-9046-AD57-3D8B6105592D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tx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3E5D24-641D-9046-AED2-FF3C3E94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6480000" cy="2880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96C6-C2CC-4C17-81B9-96B0FF1FE8C4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04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836E373-02E8-AE43-9E7D-CAA033E099D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716000" y="432001"/>
            <a:ext cx="3960000" cy="3311999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731A5-FF5B-C340-8BC8-3A5C6D84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4104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04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157D-4AED-4EB1-B545-9A368AB40CAB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04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8F44C464-D549-8246-BA1D-030B56B173E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716000" y="0"/>
            <a:ext cx="4428000" cy="5143500"/>
          </a:xfrm>
          <a:custGeom>
            <a:avLst/>
            <a:gdLst>
              <a:gd name="connsiteX0" fmla="*/ 0 w 4428000"/>
              <a:gd name="connsiteY0" fmla="*/ 0 h 5143500"/>
              <a:gd name="connsiteX1" fmla="*/ 4428000 w 4428000"/>
              <a:gd name="connsiteY1" fmla="*/ 0 h 5143500"/>
              <a:gd name="connsiteX2" fmla="*/ 4428000 w 4428000"/>
              <a:gd name="connsiteY2" fmla="*/ 3937916 h 5143500"/>
              <a:gd name="connsiteX3" fmla="*/ 1947419 w 4428000"/>
              <a:gd name="connsiteY3" fmla="*/ 4918194 h 5143500"/>
              <a:gd name="connsiteX4" fmla="*/ 1666802 w 4428000"/>
              <a:gd name="connsiteY4" fmla="*/ 5143500 h 5143500"/>
              <a:gd name="connsiteX5" fmla="*/ 0 w 4428000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000" h="5143500">
                <a:moveTo>
                  <a:pt x="0" y="0"/>
                </a:moveTo>
                <a:lnTo>
                  <a:pt x="4428000" y="0"/>
                </a:lnTo>
                <a:lnTo>
                  <a:pt x="4428000" y="3937916"/>
                </a:lnTo>
                <a:cubicBezTo>
                  <a:pt x="3461069" y="4064854"/>
                  <a:pt x="2625020" y="4414129"/>
                  <a:pt x="1947419" y="4918194"/>
                </a:cubicBezTo>
                <a:lnTo>
                  <a:pt x="16668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731A5-FF5B-C340-8BC8-3A5C6D84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4104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8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360000"/>
            <a:ext cx="7740000" cy="900000"/>
          </a:xfrm>
        </p:spPr>
        <p:txBody>
          <a:bodyPr/>
          <a:lstStyle>
            <a:lvl1pPr>
              <a:lnSpc>
                <a:spcPts val="38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C3E1-CED7-49BE-998F-FD6F0C5ADC9B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3672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te bewerken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9D4102-6199-914E-9D58-EF156BCB7E5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572000" y="1584129"/>
            <a:ext cx="3672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te bewerken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81E580-99E2-BC4E-85FB-C03CE0D627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000" y="1871999"/>
            <a:ext cx="3672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D9DDDA-F591-AF44-9321-5640A3F42E7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572000" y="1871999"/>
            <a:ext cx="3672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8208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AC3-2A7E-4E50-A38F-9A06599917F2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4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08D3C8-DFE9-0D45-86F9-FFFCBCDE507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000" y="1872000"/>
            <a:ext cx="4140000" cy="2592000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4776E5F-0612-5544-90CB-9B0A32B55B4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07999" y="3456000"/>
            <a:ext cx="2988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9B1B5B2-E085-FC42-8488-CCCA11BB694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08000" y="2736000"/>
            <a:ext cx="2988000" cy="684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518BC8-96AF-3046-84A5-25E9BEAAD1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399999" y="1548000"/>
            <a:ext cx="3168000" cy="1440000"/>
          </a:xfrm>
        </p:spPr>
        <p:txBody>
          <a:bodyPr/>
          <a:lstStyle>
            <a:lvl1pPr marL="118800" indent="-11880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“Klikken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775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en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EA9F98B-4C29-084E-B5B1-DEC26AB66CC6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7559964" cy="5143500"/>
          </a:xfrm>
          <a:solidFill>
            <a:schemeClr val="bg1">
              <a:lumMod val="85000"/>
            </a:schemeClr>
          </a:solidFill>
        </p:spPr>
        <p:txBody>
          <a:bodyPr lIns="720000" tIns="360000" rIns="4320000" anchor="t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881572F-AD1C-3F4E-922E-36B4B910AFF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924000" y="-900"/>
            <a:ext cx="5220000" cy="514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266B62-8398-4769-8E00-9737748DA382}" type="datetime4">
              <a:rPr lang="nl-NL" smtClean="0"/>
              <a:t>14 juli 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A41FF-CE78-BB40-933C-2C942D36932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507999" y="2304000"/>
            <a:ext cx="2988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4DC57A-B1BD-7E4E-A15C-163D8C833E77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508000" y="1584000"/>
            <a:ext cx="2988000" cy="684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0D65B9A-45B2-274D-923C-FEA1978D8A2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99999" y="396000"/>
            <a:ext cx="3168000" cy="1440000"/>
          </a:xfrm>
        </p:spPr>
        <p:txBody>
          <a:bodyPr/>
          <a:lstStyle>
            <a:lvl1pPr marL="118800" indent="-11880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“Klikken om de tekststijl van het model te bewerken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F359941-48E2-6844-A895-08719D51D24F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382800" y="3937500"/>
            <a:ext cx="2761200" cy="1206000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5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453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 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rije vorm 13">
            <a:extLst>
              <a:ext uri="{FF2B5EF4-FFF2-40B4-BE49-F238E27FC236}">
                <a16:creationId xmlns:a16="http://schemas.microsoft.com/office/drawing/2014/main" id="{7B2EE60C-37A4-B74B-A223-F49301EA02D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5886000" cy="1617930"/>
          </a:xfrm>
          <a:custGeom>
            <a:avLst/>
            <a:gdLst>
              <a:gd name="connsiteX0" fmla="*/ 4415028 w 4415027"/>
              <a:gd name="connsiteY0" fmla="*/ 0 h 1214441"/>
              <a:gd name="connsiteX1" fmla="*/ 952500 w 4415027"/>
              <a:gd name="connsiteY1" fmla="*/ 1214438 h 1214441"/>
              <a:gd name="connsiteX2" fmla="*/ 0 w 4415027"/>
              <a:gd name="connsiteY2" fmla="*/ 1166813 h 1214441"/>
              <a:gd name="connsiteX3" fmla="*/ 0 w 4415027"/>
              <a:gd name="connsiteY3" fmla="*/ 0 h 121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5027" h="1214441">
                <a:moveTo>
                  <a:pt x="4415028" y="0"/>
                </a:moveTo>
                <a:cubicBezTo>
                  <a:pt x="3550349" y="747808"/>
                  <a:pt x="2370963" y="1214438"/>
                  <a:pt x="952500" y="1214438"/>
                </a:cubicBezTo>
                <a:cubicBezTo>
                  <a:pt x="634398" y="1214732"/>
                  <a:pt x="316486" y="1198837"/>
                  <a:pt x="0" y="11668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54A32-B787-42C2-B0E2-0F4F14AB6AAE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011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4CB73-1FDC-4DD7-B2A4-5FB4B310C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633E76-CFE2-4E21-B35C-A289A77F0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D8E911-67EA-45A3-8C77-B963E59F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D3DF-810E-4DF6-BF89-11D7D730BAC5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067B86-1949-4062-A8C4-E14883D2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9C4A79-D56F-4762-AE26-3B4F922E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351293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7A6D0-B19A-43D2-A28E-DD7034A5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1B5B5A-BE78-4CCF-989D-68BC474A4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098FD2-A561-4785-BA33-38EC9FA4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7DED-A0FC-45C6-9D4D-319957231971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54FF3E-DC24-4CA7-AAE2-368300DD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0A4EE3-4C87-475B-8A11-94873882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71253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C69FE-62F3-4669-ADE0-BB26EA00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AF43AC-462B-453C-9A6B-31BAA8A75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85BFD0-8B94-4408-86D1-A12341F9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553E-870F-4A7A-85A9-76EF6D95A578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54E81B-437D-441C-A94B-83550435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2F6D09-7E1D-41CF-B3CB-4AA3CFFB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777835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en ext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000" y="2286000"/>
            <a:ext cx="1836000" cy="252000"/>
          </a:xfrm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fld id="{93A214E4-5E9A-47EB-B7E8-D0296A351BF1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5328000"/>
            <a:ext cx="36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8E892C8-83CC-9B40-81B5-7A2C41FF11EA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607627" y="0"/>
            <a:ext cx="7536372" cy="5143500"/>
          </a:xfrm>
          <a:custGeom>
            <a:avLst/>
            <a:gdLst>
              <a:gd name="connsiteX0" fmla="*/ 4759279 w 7536372"/>
              <a:gd name="connsiteY0" fmla="*/ 0 h 5143500"/>
              <a:gd name="connsiteX1" fmla="*/ 7536372 w 7536372"/>
              <a:gd name="connsiteY1" fmla="*/ 0 h 5143500"/>
              <a:gd name="connsiteX2" fmla="*/ 7536372 w 7536372"/>
              <a:gd name="connsiteY2" fmla="*/ 5143500 h 5143500"/>
              <a:gd name="connsiteX3" fmla="*/ 0 w 7536372"/>
              <a:gd name="connsiteY3" fmla="*/ 5143500 h 5143500"/>
              <a:gd name="connsiteX4" fmla="*/ 39427 w 7536372"/>
              <a:gd name="connsiteY4" fmla="*/ 5125590 h 5143500"/>
              <a:gd name="connsiteX5" fmla="*/ 115829 w 7536372"/>
              <a:gd name="connsiteY5" fmla="*/ 5087483 h 5143500"/>
              <a:gd name="connsiteX6" fmla="*/ 159379 w 7536372"/>
              <a:gd name="connsiteY6" fmla="*/ 5066017 h 5143500"/>
              <a:gd name="connsiteX7" fmla="*/ 233616 w 7536372"/>
              <a:gd name="connsiteY7" fmla="*/ 5029180 h 5143500"/>
              <a:gd name="connsiteX8" fmla="*/ 278184 w 7536372"/>
              <a:gd name="connsiteY8" fmla="*/ 5005935 h 5143500"/>
              <a:gd name="connsiteX9" fmla="*/ 349492 w 7536372"/>
              <a:gd name="connsiteY9" fmla="*/ 4970242 h 5143500"/>
              <a:gd name="connsiteX10" fmla="*/ 400427 w 7536372"/>
              <a:gd name="connsiteY10" fmla="*/ 4944837 h 5143500"/>
              <a:gd name="connsiteX11" fmla="*/ 464095 w 7536372"/>
              <a:gd name="connsiteY11" fmla="*/ 4912193 h 5143500"/>
              <a:gd name="connsiteX12" fmla="*/ 517067 w 7536372"/>
              <a:gd name="connsiteY12" fmla="*/ 4884629 h 5143500"/>
              <a:gd name="connsiteX13" fmla="*/ 577043 w 7536372"/>
              <a:gd name="connsiteY13" fmla="*/ 4853382 h 5143500"/>
              <a:gd name="connsiteX14" fmla="*/ 631033 w 7536372"/>
              <a:gd name="connsiteY14" fmla="*/ 4824802 h 5143500"/>
              <a:gd name="connsiteX15" fmla="*/ 688335 w 7536372"/>
              <a:gd name="connsiteY15" fmla="*/ 4794443 h 5143500"/>
              <a:gd name="connsiteX16" fmla="*/ 744618 w 7536372"/>
              <a:gd name="connsiteY16" fmla="*/ 4764085 h 5143500"/>
              <a:gd name="connsiteX17" fmla="*/ 798099 w 7536372"/>
              <a:gd name="connsiteY17" fmla="*/ 4735251 h 5143500"/>
              <a:gd name="connsiteX18" fmla="*/ 857311 w 7536372"/>
              <a:gd name="connsiteY18" fmla="*/ 4702606 h 5143500"/>
              <a:gd name="connsiteX19" fmla="*/ 906208 w 7536372"/>
              <a:gd name="connsiteY19" fmla="*/ 4675804 h 5143500"/>
              <a:gd name="connsiteX20" fmla="*/ 969876 w 7536372"/>
              <a:gd name="connsiteY20" fmla="*/ 4639730 h 5143500"/>
              <a:gd name="connsiteX21" fmla="*/ 1012025 w 7536372"/>
              <a:gd name="connsiteY21" fmla="*/ 4616104 h 5143500"/>
              <a:gd name="connsiteX22" fmla="*/ 1081423 w 7536372"/>
              <a:gd name="connsiteY22" fmla="*/ 4576346 h 5143500"/>
              <a:gd name="connsiteX23" fmla="*/ 1117077 w 7536372"/>
              <a:gd name="connsiteY23" fmla="*/ 4556022 h 5143500"/>
              <a:gd name="connsiteX24" fmla="*/ 1191951 w 7536372"/>
              <a:gd name="connsiteY24" fmla="*/ 4512327 h 5143500"/>
              <a:gd name="connsiteX25" fmla="*/ 1220475 w 7536372"/>
              <a:gd name="connsiteY25" fmla="*/ 4495687 h 5143500"/>
              <a:gd name="connsiteX26" fmla="*/ 1301079 w 7536372"/>
              <a:gd name="connsiteY26" fmla="*/ 4446529 h 5143500"/>
              <a:gd name="connsiteX27" fmla="*/ 1322599 w 7536372"/>
              <a:gd name="connsiteY27" fmla="*/ 4433827 h 5143500"/>
              <a:gd name="connsiteX28" fmla="*/ 1406768 w 7536372"/>
              <a:gd name="connsiteY28" fmla="*/ 4383018 h 5143500"/>
              <a:gd name="connsiteX29" fmla="*/ 1423067 w 7536372"/>
              <a:gd name="connsiteY29" fmla="*/ 4373111 h 5143500"/>
              <a:gd name="connsiteX30" fmla="*/ 1512203 w 7536372"/>
              <a:gd name="connsiteY30" fmla="*/ 4317729 h 5143500"/>
              <a:gd name="connsiteX31" fmla="*/ 1522263 w 7536372"/>
              <a:gd name="connsiteY31" fmla="*/ 4311505 h 5143500"/>
              <a:gd name="connsiteX32" fmla="*/ 1616746 w 7536372"/>
              <a:gd name="connsiteY32" fmla="*/ 4251169 h 5143500"/>
              <a:gd name="connsiteX33" fmla="*/ 1619675 w 7536372"/>
              <a:gd name="connsiteY33" fmla="*/ 4249264 h 5143500"/>
              <a:gd name="connsiteX34" fmla="*/ 4571339 w 7536372"/>
              <a:gd name="connsiteY34" fmla="*/ 588229 h 5143500"/>
              <a:gd name="connsiteX35" fmla="*/ 4574649 w 7536372"/>
              <a:gd name="connsiteY35" fmla="*/ 578829 h 5143500"/>
              <a:gd name="connsiteX36" fmla="*/ 4611195 w 7536372"/>
              <a:gd name="connsiteY36" fmla="*/ 474036 h 5143500"/>
              <a:gd name="connsiteX37" fmla="*/ 4620109 w 7536372"/>
              <a:gd name="connsiteY37" fmla="*/ 447361 h 5143500"/>
              <a:gd name="connsiteX38" fmla="*/ 4650032 w 7536372"/>
              <a:gd name="connsiteY38" fmla="*/ 357811 h 5143500"/>
              <a:gd name="connsiteX39" fmla="*/ 4661875 w 7536372"/>
              <a:gd name="connsiteY39" fmla="*/ 320720 h 5143500"/>
              <a:gd name="connsiteX40" fmla="*/ 4687342 w 7536372"/>
              <a:gd name="connsiteY40" fmla="*/ 239807 h 5143500"/>
              <a:gd name="connsiteX41" fmla="*/ 4702241 w 7536372"/>
              <a:gd name="connsiteY41" fmla="*/ 191285 h 5143500"/>
              <a:gd name="connsiteX42" fmla="*/ 4724143 w 7536372"/>
              <a:gd name="connsiteY42" fmla="*/ 119898 h 5143500"/>
              <a:gd name="connsiteX43" fmla="*/ 4741460 w 7536372"/>
              <a:gd name="connsiteY43" fmla="*/ 6083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372" h="5143500">
                <a:moveTo>
                  <a:pt x="4759279" y="0"/>
                </a:moveTo>
                <a:lnTo>
                  <a:pt x="7536372" y="0"/>
                </a:lnTo>
                <a:lnTo>
                  <a:pt x="7536372" y="5143500"/>
                </a:lnTo>
                <a:lnTo>
                  <a:pt x="0" y="5143500"/>
                </a:lnTo>
                <a:lnTo>
                  <a:pt x="39427" y="5125590"/>
                </a:lnTo>
                <a:lnTo>
                  <a:pt x="115829" y="5087483"/>
                </a:lnTo>
                <a:lnTo>
                  <a:pt x="159379" y="5066017"/>
                </a:lnTo>
                <a:lnTo>
                  <a:pt x="233616" y="5029180"/>
                </a:lnTo>
                <a:lnTo>
                  <a:pt x="278184" y="5005935"/>
                </a:lnTo>
                <a:lnTo>
                  <a:pt x="349492" y="4970242"/>
                </a:lnTo>
                <a:lnTo>
                  <a:pt x="400427" y="4944837"/>
                </a:lnTo>
                <a:lnTo>
                  <a:pt x="464095" y="4912193"/>
                </a:lnTo>
                <a:cubicBezTo>
                  <a:pt x="481922" y="4903047"/>
                  <a:pt x="499367" y="4893775"/>
                  <a:pt x="517067" y="4884629"/>
                </a:cubicBezTo>
                <a:lnTo>
                  <a:pt x="577043" y="4853382"/>
                </a:lnTo>
                <a:lnTo>
                  <a:pt x="631033" y="4824802"/>
                </a:lnTo>
                <a:lnTo>
                  <a:pt x="688335" y="4794443"/>
                </a:lnTo>
                <a:lnTo>
                  <a:pt x="744618" y="4764085"/>
                </a:lnTo>
                <a:lnTo>
                  <a:pt x="798099" y="4735251"/>
                </a:lnTo>
                <a:cubicBezTo>
                  <a:pt x="817964" y="4724454"/>
                  <a:pt x="837573" y="4713530"/>
                  <a:pt x="857311" y="4702606"/>
                </a:cubicBezTo>
                <a:cubicBezTo>
                  <a:pt x="873610" y="4693715"/>
                  <a:pt x="890036" y="4684823"/>
                  <a:pt x="906208" y="4675804"/>
                </a:cubicBezTo>
                <a:cubicBezTo>
                  <a:pt x="927261" y="4663864"/>
                  <a:pt x="948484" y="4651840"/>
                  <a:pt x="969876" y="4639730"/>
                </a:cubicBezTo>
                <a:lnTo>
                  <a:pt x="1012025" y="4616104"/>
                </a:lnTo>
                <a:cubicBezTo>
                  <a:pt x="1035327" y="4602894"/>
                  <a:pt x="1058375" y="4589683"/>
                  <a:pt x="1081423" y="4576346"/>
                </a:cubicBezTo>
                <a:lnTo>
                  <a:pt x="1117077" y="4556022"/>
                </a:lnTo>
                <a:cubicBezTo>
                  <a:pt x="1142163" y="4541542"/>
                  <a:pt x="1166484" y="4526934"/>
                  <a:pt x="1191951" y="4512327"/>
                </a:cubicBezTo>
                <a:lnTo>
                  <a:pt x="1220475" y="4495687"/>
                </a:lnTo>
                <a:lnTo>
                  <a:pt x="1301079" y="4446529"/>
                </a:lnTo>
                <a:lnTo>
                  <a:pt x="1322599" y="4433827"/>
                </a:lnTo>
                <a:cubicBezTo>
                  <a:pt x="1350783" y="4416891"/>
                  <a:pt x="1378839" y="4399955"/>
                  <a:pt x="1406768" y="4383018"/>
                </a:cubicBezTo>
                <a:lnTo>
                  <a:pt x="1423067" y="4373111"/>
                </a:lnTo>
                <a:cubicBezTo>
                  <a:pt x="1453034" y="4354734"/>
                  <a:pt x="1482746" y="4336274"/>
                  <a:pt x="1512203" y="4317729"/>
                </a:cubicBezTo>
                <a:lnTo>
                  <a:pt x="1522263" y="4311505"/>
                </a:lnTo>
                <a:cubicBezTo>
                  <a:pt x="1554012" y="4291350"/>
                  <a:pt x="1585506" y="4271238"/>
                  <a:pt x="1616746" y="4251169"/>
                </a:cubicBezTo>
                <a:lnTo>
                  <a:pt x="1619675" y="4249264"/>
                </a:lnTo>
                <a:cubicBezTo>
                  <a:pt x="3039479" y="3333052"/>
                  <a:pt x="3977186" y="2253618"/>
                  <a:pt x="4571339" y="588229"/>
                </a:cubicBezTo>
                <a:cubicBezTo>
                  <a:pt x="4572485" y="585181"/>
                  <a:pt x="4573503" y="582005"/>
                  <a:pt x="4574649" y="578829"/>
                </a:cubicBezTo>
                <a:cubicBezTo>
                  <a:pt x="4586959" y="544110"/>
                  <a:pt x="4599141" y="509179"/>
                  <a:pt x="4611195" y="474036"/>
                </a:cubicBezTo>
                <a:cubicBezTo>
                  <a:pt x="4614251" y="465145"/>
                  <a:pt x="4617052" y="456253"/>
                  <a:pt x="4620109" y="447361"/>
                </a:cubicBezTo>
                <a:cubicBezTo>
                  <a:pt x="4630168" y="417638"/>
                  <a:pt x="4640228" y="387915"/>
                  <a:pt x="4650032" y="357811"/>
                </a:cubicBezTo>
                <a:cubicBezTo>
                  <a:pt x="4654107" y="346125"/>
                  <a:pt x="4657928" y="333423"/>
                  <a:pt x="4661875" y="320720"/>
                </a:cubicBezTo>
                <a:cubicBezTo>
                  <a:pt x="4670364" y="293961"/>
                  <a:pt x="4678853" y="266990"/>
                  <a:pt x="4687342" y="239807"/>
                </a:cubicBezTo>
                <a:cubicBezTo>
                  <a:pt x="4692308" y="223802"/>
                  <a:pt x="4697275" y="207416"/>
                  <a:pt x="4702241" y="191285"/>
                </a:cubicBezTo>
                <a:cubicBezTo>
                  <a:pt x="4709499" y="167531"/>
                  <a:pt x="4716884" y="143905"/>
                  <a:pt x="4724143" y="119898"/>
                </a:cubicBezTo>
                <a:cubicBezTo>
                  <a:pt x="4729873" y="100464"/>
                  <a:pt x="4735603" y="80521"/>
                  <a:pt x="4741460" y="6083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4680000" tIns="360000" rIns="360000" anchor="t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002D9F-ECA6-144F-841E-68C8DBD6AC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999" y="1727851"/>
            <a:ext cx="5291999" cy="540000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buNone/>
              <a:defRPr sz="1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Titel Klikken om de ondertitelstijl van het model te bewerken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99CED1-527B-5947-9AA8-B3EF4E94A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324000"/>
            <a:ext cx="5292000" cy="1152000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4200"/>
            </a:lvl1pPr>
          </a:lstStyle>
          <a:p>
            <a:r>
              <a:rPr lang="nl-NL"/>
              <a:t>Voeg hier een titel in</a:t>
            </a:r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A264FED-841F-E349-A53A-BC3AE81B9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2768250"/>
            <a:ext cx="943003" cy="882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0AAFC003-EF82-2B46-951F-15BC498DFB1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8000" y="3780000"/>
            <a:ext cx="1260000" cy="900000"/>
          </a:xfrm>
          <a:custGeom>
            <a:avLst/>
            <a:gdLst>
              <a:gd name="connsiteX0" fmla="*/ 0 w 3712652"/>
              <a:gd name="connsiteY0" fmla="*/ 0 h 1985026"/>
              <a:gd name="connsiteX1" fmla="*/ 3712652 w 3712652"/>
              <a:gd name="connsiteY1" fmla="*/ 0 h 1985026"/>
              <a:gd name="connsiteX2" fmla="*/ 3712652 w 3712652"/>
              <a:gd name="connsiteY2" fmla="*/ 1985026 h 1985026"/>
              <a:gd name="connsiteX3" fmla="*/ 0 w 3712652"/>
              <a:gd name="connsiteY3" fmla="*/ 1985026 h 19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652" h="1985026">
                <a:moveTo>
                  <a:pt x="0" y="0"/>
                </a:moveTo>
                <a:lnTo>
                  <a:pt x="3712652" y="0"/>
                </a:lnTo>
                <a:lnTo>
                  <a:pt x="3712652" y="1985026"/>
                </a:lnTo>
                <a:lnTo>
                  <a:pt x="0" y="19850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108000" rIns="108000" bIns="108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logo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56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AD6C4-5E6B-4096-960F-248D7B3A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6ECFB6-C28E-4DAE-A668-461E3825B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F64796-B780-4AD4-BD11-A464034FA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D00E2E-F69E-4512-B55D-F69F5C7F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B33F-BEF4-4F51-8874-71564174134F}" type="datetime1">
              <a:rPr lang="nl-NL" smtClean="0"/>
              <a:t>14-7-2023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066427-1A63-44B3-BC3B-99FC8E33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0FB6B0-7CAD-4E0B-9BC8-42A0236A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869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D7217-47D7-4ED2-981C-E1E22EFE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AC2288-8C21-4A89-B759-3C988D746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1285DE-2AEE-4C5D-BAC3-F829901EC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F72861B-8A68-416E-ADB0-F59698752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574276-BC0E-4446-A505-2B1F12343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D2DF709-F9A3-4AE0-8B2B-8F9488FC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072F-BA56-4ED2-97E6-C2DCAD03D3C0}" type="datetime1">
              <a:rPr lang="nl-NL" smtClean="0"/>
              <a:t>14-7-2023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DD3A5B7-0042-4827-9B0E-E842CB03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131838-D336-461F-AC95-04934140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773586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0F7CA-CB08-4E8E-985E-BA750540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2432317-7E5F-4336-89B7-CD4D318D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B08A-E568-4B4D-8A13-5E2DA64AE7C2}" type="datetime1">
              <a:rPr lang="nl-NL" smtClean="0"/>
              <a:t>14-7-2023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2AEAB5-BD4A-4548-A019-6E32F873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0640CA6-1FE0-4C0F-9482-F9A11DEE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457435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4956435-5FF4-4E13-9B7B-257C1E9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F6B7-C629-4173-83B7-0615425CAB22}" type="datetime1">
              <a:rPr lang="nl-NL" smtClean="0"/>
              <a:t>14-7-2023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861E0F-ED0F-4B7C-84A8-73D1B937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73AF7-E057-40AB-B080-BC0EA1A8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002009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D031A-5792-4019-A56B-AEF84339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C8FB80-2FE0-4CA5-9440-734B10036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96C1C1-7AB8-42D7-83DA-C7F6E14D2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FDE80D-4755-4B6A-A522-888C1079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40811-97B1-49DF-856C-037B10C5DE47}" type="datetime1">
              <a:rPr lang="nl-NL" smtClean="0"/>
              <a:t>14-7-2023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DDC3CF-EACE-4BA4-B188-CC5F237F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19DC3C-67B6-4551-9E27-BAE0C79D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300176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C4A3A-DA94-426C-A433-D8AF7D32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475EC4C-5D4D-430E-AE88-D6D7E8C8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E5F891-EADB-450B-B81D-66AE52787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5B0E0AC-8D15-4C71-AFC2-BF3DA284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7107-6705-4803-886C-5AFA88DC9BB5}" type="datetime1">
              <a:rPr lang="nl-NL" smtClean="0"/>
              <a:t>14-7-2023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A3335D-44C8-43B2-8961-BAB157C8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32585C-9757-4075-BF4A-85F419B2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117274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1CA80-D12E-4B5B-B0C8-0E9D5C676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BF7225-C535-4F1E-9A0E-03E211128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C24147-D2E8-4A92-A67E-228F060C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D8D1-F63D-4FBF-85E0-AF81E6726BFF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145E33-E9C6-451E-B6CC-00A80621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89E03D-8112-4095-B533-7CA78B23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118853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C6B633C-1581-4D0D-A2AB-D782B5CBA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537BB7-38B0-4C77-8B56-228080AEE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F1419C-7D44-4DA4-AC59-63DA520E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8002-AEB1-4CFF-A773-2948679CC641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EA4297-C4E5-44AA-A94C-D433A4D4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18AE69-ECFE-4F0E-B80E-ED2E4AD4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472971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423957"/>
      </p:ext>
    </p:extLst>
  </p:cSld>
  <p:clrMapOvr>
    <a:masterClrMapping/>
  </p:clrMapOvr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5A34-F293-4522-8B7B-393F12BAC785}" type="datetime1">
              <a:rPr lang="nl-NL" smtClean="0"/>
              <a:t>14-7-2023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5B6194-2B31-4E4C-91CB-B0F94889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B4789DF3-81B9-9046-AD57-3D8B6105592D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rgbClr val="00B8DE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3E5D24-641D-9046-AED2-FF3C3E94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6480000" cy="2880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38253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15FB-C65E-4D30-8308-D434303DFD18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7CFBA8-AA9F-9E4A-BE27-4832F156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7740000" cy="2880000"/>
          </a:xfrm>
        </p:spPr>
        <p:txBody>
          <a:bodyPr/>
          <a:lstStyle>
            <a:lvl1pPr marL="324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1pPr>
            <a:lvl2pPr marL="648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2pPr>
            <a:lvl3pPr marL="972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3pPr>
            <a:lvl4pPr marL="1260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4pPr>
            <a:lvl5pPr marL="1512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D421701B-D358-0740-814C-EAD743BE562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4300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sub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5AB7-3EC5-4A1B-AA4E-3E8947A6EE51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8B4725-A1D8-5746-8751-570B0B95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6480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3528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0"/>
            <a:ext cx="6858000" cy="3414396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73333680"/>
      </p:ext>
    </p:extLst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subkop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0968-24FF-4E8B-A4BB-C14A1DFA9CE2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08D3C8-DFE9-0D45-86F9-FFFCBCDE507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000" y="1872000"/>
            <a:ext cx="6480000" cy="2592000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9232856"/>
      </p:ext>
    </p:extLst>
  </p:cSld>
  <p:clrMapOvr>
    <a:masterClrMapping/>
  </p:clrMapOvr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90304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a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5292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4CB5-ED81-4297-9872-6AADA89834B7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5094" y="5328000"/>
            <a:ext cx="4320000" cy="180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841CB05-0620-954F-AE68-9C1B915F9B07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1607627" y="0"/>
            <a:ext cx="7536372" cy="5143500"/>
          </a:xfrm>
          <a:custGeom>
            <a:avLst/>
            <a:gdLst>
              <a:gd name="connsiteX0" fmla="*/ 4759279 w 7536372"/>
              <a:gd name="connsiteY0" fmla="*/ 0 h 5143500"/>
              <a:gd name="connsiteX1" fmla="*/ 7536372 w 7536372"/>
              <a:gd name="connsiteY1" fmla="*/ 0 h 5143500"/>
              <a:gd name="connsiteX2" fmla="*/ 7536372 w 7536372"/>
              <a:gd name="connsiteY2" fmla="*/ 5143500 h 5143500"/>
              <a:gd name="connsiteX3" fmla="*/ 0 w 7536372"/>
              <a:gd name="connsiteY3" fmla="*/ 5143500 h 5143500"/>
              <a:gd name="connsiteX4" fmla="*/ 39427 w 7536372"/>
              <a:gd name="connsiteY4" fmla="*/ 5125590 h 5143500"/>
              <a:gd name="connsiteX5" fmla="*/ 115829 w 7536372"/>
              <a:gd name="connsiteY5" fmla="*/ 5087483 h 5143500"/>
              <a:gd name="connsiteX6" fmla="*/ 159379 w 7536372"/>
              <a:gd name="connsiteY6" fmla="*/ 5066017 h 5143500"/>
              <a:gd name="connsiteX7" fmla="*/ 233616 w 7536372"/>
              <a:gd name="connsiteY7" fmla="*/ 5029180 h 5143500"/>
              <a:gd name="connsiteX8" fmla="*/ 278184 w 7536372"/>
              <a:gd name="connsiteY8" fmla="*/ 5005935 h 5143500"/>
              <a:gd name="connsiteX9" fmla="*/ 349492 w 7536372"/>
              <a:gd name="connsiteY9" fmla="*/ 4970242 h 5143500"/>
              <a:gd name="connsiteX10" fmla="*/ 400427 w 7536372"/>
              <a:gd name="connsiteY10" fmla="*/ 4944837 h 5143500"/>
              <a:gd name="connsiteX11" fmla="*/ 464095 w 7536372"/>
              <a:gd name="connsiteY11" fmla="*/ 4912193 h 5143500"/>
              <a:gd name="connsiteX12" fmla="*/ 517067 w 7536372"/>
              <a:gd name="connsiteY12" fmla="*/ 4884629 h 5143500"/>
              <a:gd name="connsiteX13" fmla="*/ 577043 w 7536372"/>
              <a:gd name="connsiteY13" fmla="*/ 4853382 h 5143500"/>
              <a:gd name="connsiteX14" fmla="*/ 631033 w 7536372"/>
              <a:gd name="connsiteY14" fmla="*/ 4824802 h 5143500"/>
              <a:gd name="connsiteX15" fmla="*/ 688335 w 7536372"/>
              <a:gd name="connsiteY15" fmla="*/ 4794443 h 5143500"/>
              <a:gd name="connsiteX16" fmla="*/ 744618 w 7536372"/>
              <a:gd name="connsiteY16" fmla="*/ 4764085 h 5143500"/>
              <a:gd name="connsiteX17" fmla="*/ 798099 w 7536372"/>
              <a:gd name="connsiteY17" fmla="*/ 4735251 h 5143500"/>
              <a:gd name="connsiteX18" fmla="*/ 857311 w 7536372"/>
              <a:gd name="connsiteY18" fmla="*/ 4702606 h 5143500"/>
              <a:gd name="connsiteX19" fmla="*/ 906208 w 7536372"/>
              <a:gd name="connsiteY19" fmla="*/ 4675804 h 5143500"/>
              <a:gd name="connsiteX20" fmla="*/ 969876 w 7536372"/>
              <a:gd name="connsiteY20" fmla="*/ 4639730 h 5143500"/>
              <a:gd name="connsiteX21" fmla="*/ 1012025 w 7536372"/>
              <a:gd name="connsiteY21" fmla="*/ 4616104 h 5143500"/>
              <a:gd name="connsiteX22" fmla="*/ 1081423 w 7536372"/>
              <a:gd name="connsiteY22" fmla="*/ 4576346 h 5143500"/>
              <a:gd name="connsiteX23" fmla="*/ 1117077 w 7536372"/>
              <a:gd name="connsiteY23" fmla="*/ 4556022 h 5143500"/>
              <a:gd name="connsiteX24" fmla="*/ 1191951 w 7536372"/>
              <a:gd name="connsiteY24" fmla="*/ 4512327 h 5143500"/>
              <a:gd name="connsiteX25" fmla="*/ 1220475 w 7536372"/>
              <a:gd name="connsiteY25" fmla="*/ 4495687 h 5143500"/>
              <a:gd name="connsiteX26" fmla="*/ 1301079 w 7536372"/>
              <a:gd name="connsiteY26" fmla="*/ 4446529 h 5143500"/>
              <a:gd name="connsiteX27" fmla="*/ 1322599 w 7536372"/>
              <a:gd name="connsiteY27" fmla="*/ 4433827 h 5143500"/>
              <a:gd name="connsiteX28" fmla="*/ 1406768 w 7536372"/>
              <a:gd name="connsiteY28" fmla="*/ 4383018 h 5143500"/>
              <a:gd name="connsiteX29" fmla="*/ 1423067 w 7536372"/>
              <a:gd name="connsiteY29" fmla="*/ 4373111 h 5143500"/>
              <a:gd name="connsiteX30" fmla="*/ 1512203 w 7536372"/>
              <a:gd name="connsiteY30" fmla="*/ 4317729 h 5143500"/>
              <a:gd name="connsiteX31" fmla="*/ 1522263 w 7536372"/>
              <a:gd name="connsiteY31" fmla="*/ 4311505 h 5143500"/>
              <a:gd name="connsiteX32" fmla="*/ 1616746 w 7536372"/>
              <a:gd name="connsiteY32" fmla="*/ 4251169 h 5143500"/>
              <a:gd name="connsiteX33" fmla="*/ 1619675 w 7536372"/>
              <a:gd name="connsiteY33" fmla="*/ 4249264 h 5143500"/>
              <a:gd name="connsiteX34" fmla="*/ 4571339 w 7536372"/>
              <a:gd name="connsiteY34" fmla="*/ 588229 h 5143500"/>
              <a:gd name="connsiteX35" fmla="*/ 4574649 w 7536372"/>
              <a:gd name="connsiteY35" fmla="*/ 578829 h 5143500"/>
              <a:gd name="connsiteX36" fmla="*/ 4611195 w 7536372"/>
              <a:gd name="connsiteY36" fmla="*/ 474036 h 5143500"/>
              <a:gd name="connsiteX37" fmla="*/ 4620109 w 7536372"/>
              <a:gd name="connsiteY37" fmla="*/ 447361 h 5143500"/>
              <a:gd name="connsiteX38" fmla="*/ 4650032 w 7536372"/>
              <a:gd name="connsiteY38" fmla="*/ 357811 h 5143500"/>
              <a:gd name="connsiteX39" fmla="*/ 4661875 w 7536372"/>
              <a:gd name="connsiteY39" fmla="*/ 320720 h 5143500"/>
              <a:gd name="connsiteX40" fmla="*/ 4687342 w 7536372"/>
              <a:gd name="connsiteY40" fmla="*/ 239807 h 5143500"/>
              <a:gd name="connsiteX41" fmla="*/ 4702241 w 7536372"/>
              <a:gd name="connsiteY41" fmla="*/ 191285 h 5143500"/>
              <a:gd name="connsiteX42" fmla="*/ 4724143 w 7536372"/>
              <a:gd name="connsiteY42" fmla="*/ 119898 h 5143500"/>
              <a:gd name="connsiteX43" fmla="*/ 4741460 w 7536372"/>
              <a:gd name="connsiteY43" fmla="*/ 6083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372" h="5143500">
                <a:moveTo>
                  <a:pt x="4759279" y="0"/>
                </a:moveTo>
                <a:lnTo>
                  <a:pt x="7536372" y="0"/>
                </a:lnTo>
                <a:lnTo>
                  <a:pt x="7536372" y="5143500"/>
                </a:lnTo>
                <a:lnTo>
                  <a:pt x="0" y="5143500"/>
                </a:lnTo>
                <a:lnTo>
                  <a:pt x="39427" y="5125590"/>
                </a:lnTo>
                <a:lnTo>
                  <a:pt x="115829" y="5087483"/>
                </a:lnTo>
                <a:lnTo>
                  <a:pt x="159379" y="5066017"/>
                </a:lnTo>
                <a:lnTo>
                  <a:pt x="233616" y="5029180"/>
                </a:lnTo>
                <a:lnTo>
                  <a:pt x="278184" y="5005935"/>
                </a:lnTo>
                <a:lnTo>
                  <a:pt x="349492" y="4970242"/>
                </a:lnTo>
                <a:lnTo>
                  <a:pt x="400427" y="4944837"/>
                </a:lnTo>
                <a:lnTo>
                  <a:pt x="464095" y="4912193"/>
                </a:lnTo>
                <a:cubicBezTo>
                  <a:pt x="481922" y="4903047"/>
                  <a:pt x="499367" y="4893775"/>
                  <a:pt x="517067" y="4884629"/>
                </a:cubicBezTo>
                <a:lnTo>
                  <a:pt x="577043" y="4853382"/>
                </a:lnTo>
                <a:lnTo>
                  <a:pt x="631033" y="4824802"/>
                </a:lnTo>
                <a:lnTo>
                  <a:pt x="688335" y="4794443"/>
                </a:lnTo>
                <a:lnTo>
                  <a:pt x="744618" y="4764085"/>
                </a:lnTo>
                <a:lnTo>
                  <a:pt x="798099" y="4735251"/>
                </a:lnTo>
                <a:cubicBezTo>
                  <a:pt x="817964" y="4724454"/>
                  <a:pt x="837573" y="4713530"/>
                  <a:pt x="857311" y="4702606"/>
                </a:cubicBezTo>
                <a:cubicBezTo>
                  <a:pt x="873610" y="4693715"/>
                  <a:pt x="890036" y="4684823"/>
                  <a:pt x="906208" y="4675804"/>
                </a:cubicBezTo>
                <a:cubicBezTo>
                  <a:pt x="927261" y="4663864"/>
                  <a:pt x="948484" y="4651840"/>
                  <a:pt x="969876" y="4639730"/>
                </a:cubicBezTo>
                <a:lnTo>
                  <a:pt x="1012025" y="4616104"/>
                </a:lnTo>
                <a:cubicBezTo>
                  <a:pt x="1035327" y="4602894"/>
                  <a:pt x="1058375" y="4589683"/>
                  <a:pt x="1081423" y="4576346"/>
                </a:cubicBezTo>
                <a:lnTo>
                  <a:pt x="1117077" y="4556022"/>
                </a:lnTo>
                <a:cubicBezTo>
                  <a:pt x="1142163" y="4541542"/>
                  <a:pt x="1166484" y="4526934"/>
                  <a:pt x="1191951" y="4512327"/>
                </a:cubicBezTo>
                <a:lnTo>
                  <a:pt x="1220475" y="4495687"/>
                </a:lnTo>
                <a:lnTo>
                  <a:pt x="1301079" y="4446529"/>
                </a:lnTo>
                <a:lnTo>
                  <a:pt x="1322599" y="4433827"/>
                </a:lnTo>
                <a:cubicBezTo>
                  <a:pt x="1350783" y="4416891"/>
                  <a:pt x="1378839" y="4399955"/>
                  <a:pt x="1406768" y="4383018"/>
                </a:cubicBezTo>
                <a:lnTo>
                  <a:pt x="1423067" y="4373111"/>
                </a:lnTo>
                <a:cubicBezTo>
                  <a:pt x="1453034" y="4354734"/>
                  <a:pt x="1482746" y="4336274"/>
                  <a:pt x="1512203" y="4317729"/>
                </a:cubicBezTo>
                <a:lnTo>
                  <a:pt x="1522263" y="4311505"/>
                </a:lnTo>
                <a:cubicBezTo>
                  <a:pt x="1554012" y="4291350"/>
                  <a:pt x="1585506" y="4271238"/>
                  <a:pt x="1616746" y="4251169"/>
                </a:cubicBezTo>
                <a:lnTo>
                  <a:pt x="1619675" y="4249264"/>
                </a:lnTo>
                <a:cubicBezTo>
                  <a:pt x="3039479" y="3333052"/>
                  <a:pt x="3977186" y="2253618"/>
                  <a:pt x="4571339" y="588229"/>
                </a:cubicBezTo>
                <a:cubicBezTo>
                  <a:pt x="4572485" y="585181"/>
                  <a:pt x="4573503" y="582005"/>
                  <a:pt x="4574649" y="578829"/>
                </a:cubicBezTo>
                <a:cubicBezTo>
                  <a:pt x="4586959" y="544110"/>
                  <a:pt x="4599141" y="509179"/>
                  <a:pt x="4611195" y="474036"/>
                </a:cubicBezTo>
                <a:cubicBezTo>
                  <a:pt x="4614251" y="465145"/>
                  <a:pt x="4617052" y="456253"/>
                  <a:pt x="4620109" y="447361"/>
                </a:cubicBezTo>
                <a:cubicBezTo>
                  <a:pt x="4630168" y="417638"/>
                  <a:pt x="4640228" y="387915"/>
                  <a:pt x="4650032" y="357811"/>
                </a:cubicBezTo>
                <a:cubicBezTo>
                  <a:pt x="4654107" y="346125"/>
                  <a:pt x="4657928" y="333423"/>
                  <a:pt x="4661875" y="320720"/>
                </a:cubicBezTo>
                <a:cubicBezTo>
                  <a:pt x="4670364" y="293961"/>
                  <a:pt x="4678853" y="266990"/>
                  <a:pt x="4687342" y="239807"/>
                </a:cubicBezTo>
                <a:cubicBezTo>
                  <a:pt x="4692308" y="223802"/>
                  <a:pt x="4697275" y="207416"/>
                  <a:pt x="4702241" y="191285"/>
                </a:cubicBezTo>
                <a:cubicBezTo>
                  <a:pt x="4709499" y="167531"/>
                  <a:pt x="4716884" y="143905"/>
                  <a:pt x="4724143" y="119898"/>
                </a:cubicBezTo>
                <a:cubicBezTo>
                  <a:pt x="4729873" y="100464"/>
                  <a:pt x="4735603" y="80521"/>
                  <a:pt x="4741460" y="6083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4680000" tIns="360000" rIns="360000" anchor="t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17E4E0-A954-EF4F-8B73-257CF1C9A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5292000" cy="2880000"/>
          </a:xfrm>
        </p:spPr>
        <p:txBody>
          <a:bodyPr/>
          <a:lstStyle>
            <a:lvl1pPr marL="324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1pPr>
            <a:lvl2pPr marL="648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2pPr>
            <a:lvl3pPr marL="972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3pPr>
            <a:lvl4pPr marL="1260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4pPr>
            <a:lvl5pPr marL="1512000" indent="-324000">
              <a:lnSpc>
                <a:spcPct val="110000"/>
              </a:lnSpc>
              <a:buFont typeface="+mj-lt"/>
              <a:buAutoNum type="arabicPeriod"/>
              <a:defRPr b="1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0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kop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5AB4E-F6FC-4E4A-BD9F-DE942E35DD37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08D3C8-DFE9-0D45-86F9-FFFCBCDE507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8000" y="1872000"/>
            <a:ext cx="6480000" cy="2592000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5810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kop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2" y="360000"/>
            <a:ext cx="7740000" cy="90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E0B28-766D-469C-9A68-DE51B1860CBA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6480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8B4725-A1D8-5746-8751-570B0B95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6480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2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B4789DF3-81B9-9046-AD57-3D8B6105592D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rgbClr val="00B8DE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3E5D24-641D-9046-AED2-FF3C3E94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6480000" cy="2880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4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23E8-1C85-42C0-A1E2-B98BA9A94639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7B336C1D-64BE-0445-A454-00B8F2FF4D40}"/>
              </a:ext>
            </a:extLst>
          </p:cNvPr>
          <p:cNvSpPr>
            <a:spLocks noChangeAspect="1"/>
          </p:cNvSpPr>
          <p:nvPr userDrawn="1"/>
        </p:nvSpPr>
        <p:spPr>
          <a:xfrm>
            <a:off x="6382800" y="3937916"/>
            <a:ext cx="2761200" cy="1205584"/>
          </a:xfrm>
          <a:custGeom>
            <a:avLst/>
            <a:gdLst>
              <a:gd name="connsiteX0" fmla="*/ 0 w 2061287"/>
              <a:gd name="connsiteY0" fmla="*/ 899992 h 899991"/>
              <a:gd name="connsiteX1" fmla="*/ 2061287 w 2061287"/>
              <a:gd name="connsiteY1" fmla="*/ 899992 h 899991"/>
              <a:gd name="connsiteX2" fmla="*/ 2061287 w 2061287"/>
              <a:gd name="connsiteY2" fmla="*/ 0 h 899991"/>
              <a:gd name="connsiteX3" fmla="*/ 0 w 2061287"/>
              <a:gd name="connsiteY3" fmla="*/ 899992 h 8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287" h="899991">
                <a:moveTo>
                  <a:pt x="0" y="899992"/>
                </a:moveTo>
                <a:lnTo>
                  <a:pt x="2061287" y="899992"/>
                </a:lnTo>
                <a:lnTo>
                  <a:pt x="2061287" y="0"/>
                </a:lnTo>
                <a:cubicBezTo>
                  <a:pt x="1236336" y="108299"/>
                  <a:pt x="539001" y="433386"/>
                  <a:pt x="0" y="899992"/>
                </a:cubicBezTo>
                <a:close/>
              </a:path>
            </a:pathLst>
          </a:custGeom>
          <a:solidFill>
            <a:schemeClr val="accent2"/>
          </a:solidFill>
          <a:ln w="948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D17BE-9238-0C45-A28A-5EBFA9111E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8000" y="1584000"/>
            <a:ext cx="4104000" cy="288000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te bewerken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836E373-02E8-AE43-9E7D-CAA033E099D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716000" y="432001"/>
            <a:ext cx="3960000" cy="3311999"/>
          </a:xfrm>
          <a:solidFill>
            <a:schemeClr val="bg1">
              <a:lumMod val="85000"/>
            </a:schemeClr>
          </a:solidFill>
        </p:spPr>
        <p:txBody>
          <a:bodyPr lIns="360000" tIns="360000" rIns="360000"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731A5-FF5B-C340-8BC8-3A5C6D84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4104000" cy="2592000"/>
          </a:xfrm>
        </p:spPr>
        <p:txBody>
          <a:bodyPr/>
          <a:lstStyle>
            <a:lvl1pPr>
              <a:lnSpc>
                <a:spcPct val="110000"/>
              </a:lnSpc>
              <a:buSzPct val="130000"/>
              <a:defRPr sz="1500"/>
            </a:lvl1pPr>
            <a:lvl2pPr>
              <a:lnSpc>
                <a:spcPct val="110000"/>
              </a:lnSpc>
              <a:buSzPct val="130000"/>
              <a:defRPr sz="1500"/>
            </a:lvl2pPr>
            <a:lvl3pPr>
              <a:lnSpc>
                <a:spcPct val="110000"/>
              </a:lnSpc>
              <a:buSzPct val="130000"/>
              <a:defRPr sz="1500"/>
            </a:lvl3pPr>
            <a:lvl4pPr>
              <a:lnSpc>
                <a:spcPct val="110000"/>
              </a:lnSpc>
              <a:buSzPct val="130000"/>
              <a:defRPr sz="1500"/>
            </a:lvl4pPr>
            <a:lvl5pPr>
              <a:lnSpc>
                <a:spcPct val="110000"/>
              </a:lnSpc>
              <a:buSzPct val="130000"/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0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93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512000"/>
            <a:ext cx="7740000" cy="29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147" y="4572000"/>
            <a:ext cx="108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fld id="{D22E38CF-14D8-4F96-86C6-E4CB30D77DD2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094" y="4572000"/>
            <a:ext cx="432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000" y="4572000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55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10" r:id="rId2"/>
    <p:sldLayoutId id="2147483673" r:id="rId3"/>
    <p:sldLayoutId id="2147483674" r:id="rId4"/>
    <p:sldLayoutId id="2147483689" r:id="rId5"/>
    <p:sldLayoutId id="2147483688" r:id="rId6"/>
    <p:sldLayoutId id="2147483711" r:id="rId7"/>
    <p:sldLayoutId id="2147483678" r:id="rId8"/>
    <p:sldLayoutId id="2147483690" r:id="rId9"/>
    <p:sldLayoutId id="2147483712" r:id="rId10"/>
    <p:sldLayoutId id="2147483691" r:id="rId11"/>
    <p:sldLayoutId id="2147483693" r:id="rId12"/>
    <p:sldLayoutId id="2147483695" r:id="rId13"/>
    <p:sldLayoutId id="2147483683" r:id="rId14"/>
    <p:sldLayoutId id="2147483694" r:id="rId15"/>
    <p:sldLayoutId id="2147483692" r:id="rId16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b="1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93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512000"/>
            <a:ext cx="7740000" cy="29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1147" y="4572000"/>
            <a:ext cx="108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fld id="{53BDAB2A-3045-4DFA-AB05-A8D970F5CA80}" type="datetime4">
              <a:rPr lang="nl-NL" smtClean="0"/>
              <a:t>14 juli 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094" y="4572000"/>
            <a:ext cx="432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000" y="4572000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6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5" r:id="rId7"/>
    <p:sldLayoutId id="2147483726" r:id="rId8"/>
    <p:sldLayoutId id="2147483727" r:id="rId9"/>
    <p:sldLayoutId id="2147483728" r:id="rId10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5E17CB4-E158-4EE9-9875-51C07C2C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B69F8-9AAD-4232-9770-2778174F0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0F6C49-7CEA-4C43-84C6-4FD4D79FB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0C94E-CDC4-4276-98E1-E9AD66CA3B82}" type="datetime1">
              <a:rPr lang="nl-NL" smtClean="0"/>
              <a:t>14-7-2023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FE8312-3494-451C-82FD-1F4B74FE0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Teambijeenkomst Goud 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7AF75A-BB7F-46AA-AE61-EE89C75A4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5116A-4B9F-43A2-8FD8-4867CF339BD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6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BA14E963-E092-8AAB-C7EF-96402DC94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Kenniskring Zuid GOAB</a:t>
            </a:r>
            <a:endParaRPr lang="nl-NL" dirty="0">
              <a:ea typeface="Verdana"/>
            </a:endParaRPr>
          </a:p>
          <a:p>
            <a:r>
              <a:rPr lang="nl-NL" dirty="0">
                <a:ea typeface="Verdana"/>
              </a:rPr>
              <a:t>26 juni 2023</a:t>
            </a:r>
          </a:p>
          <a:p>
            <a:endParaRPr lang="nl-NL" dirty="0">
              <a:ea typeface="Verdana"/>
            </a:endParaRPr>
          </a:p>
          <a:p>
            <a:endParaRPr lang="nl-NL" dirty="0">
              <a:ea typeface="Verdana"/>
            </a:endParaRPr>
          </a:p>
          <a:p>
            <a:endParaRPr lang="nl-NL" dirty="0">
              <a:ea typeface="Verdana"/>
            </a:endParaRPr>
          </a:p>
          <a:p>
            <a:endParaRPr lang="nl-NL" dirty="0">
              <a:ea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D3525F-696A-7F55-DF37-4B15DFDBD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000" y="324000"/>
            <a:ext cx="5679145" cy="1152000"/>
          </a:xfrm>
        </p:spPr>
        <p:txBody>
          <a:bodyPr/>
          <a:lstStyle/>
          <a:p>
            <a:r>
              <a:rPr lang="nl-NL" dirty="0">
                <a:ea typeface="Verdana"/>
              </a:rPr>
              <a:t>GOUD ONDERWIJS</a:t>
            </a:r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971CE0B3-E8B9-FF33-65C6-10C14BE3CC6E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156094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4EC54C5-BB85-4A4B-A63A-59B2A66DF915}"/>
              </a:ext>
            </a:extLst>
          </p:cNvPr>
          <p:cNvGraphicFramePr>
            <a:graphicFrameLocks noGrp="1"/>
          </p:cNvGraphicFramePr>
          <p:nvPr/>
        </p:nvGraphicFramePr>
        <p:xfrm>
          <a:off x="-1720" y="-614604"/>
          <a:ext cx="9144000" cy="570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583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9538625-EC27-FFA0-5049-D7EFC0B3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5292000" cy="900000"/>
          </a:xfrm>
        </p:spPr>
        <p:txBody>
          <a:bodyPr anchor="b">
            <a:normAutofit/>
          </a:bodyPr>
          <a:lstStyle/>
          <a:p>
            <a:r>
              <a:rPr lang="nl-NL" dirty="0"/>
              <a:t>Start</a:t>
            </a:r>
          </a:p>
        </p:txBody>
      </p:sp>
      <p:pic>
        <p:nvPicPr>
          <p:cNvPr id="6" name="Video 5" descr="Person In A Track Field">
            <a:extLst>
              <a:ext uri="{FF2B5EF4-FFF2-40B4-BE49-F238E27FC236}">
                <a16:creationId xmlns:a16="http://schemas.microsoft.com/office/drawing/2014/main" id="{DD5A6F74-420D-D6B0-E0A2-ED74366B6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75" r="7371"/>
          <a:stretch/>
        </p:blipFill>
        <p:spPr>
          <a:xfrm>
            <a:off x="1607627" y="10"/>
            <a:ext cx="7536372" cy="5143490"/>
          </a:xfrm>
          <a:custGeom>
            <a:avLst/>
            <a:gdLst>
              <a:gd name="connsiteX0" fmla="*/ 4759279 w 7536372"/>
              <a:gd name="connsiteY0" fmla="*/ 0 h 5143500"/>
              <a:gd name="connsiteX1" fmla="*/ 7536372 w 7536372"/>
              <a:gd name="connsiteY1" fmla="*/ 0 h 5143500"/>
              <a:gd name="connsiteX2" fmla="*/ 7536372 w 7536372"/>
              <a:gd name="connsiteY2" fmla="*/ 5143500 h 5143500"/>
              <a:gd name="connsiteX3" fmla="*/ 0 w 7536372"/>
              <a:gd name="connsiteY3" fmla="*/ 5143500 h 5143500"/>
              <a:gd name="connsiteX4" fmla="*/ 39427 w 7536372"/>
              <a:gd name="connsiteY4" fmla="*/ 5125590 h 5143500"/>
              <a:gd name="connsiteX5" fmla="*/ 115829 w 7536372"/>
              <a:gd name="connsiteY5" fmla="*/ 5087483 h 5143500"/>
              <a:gd name="connsiteX6" fmla="*/ 159379 w 7536372"/>
              <a:gd name="connsiteY6" fmla="*/ 5066017 h 5143500"/>
              <a:gd name="connsiteX7" fmla="*/ 233616 w 7536372"/>
              <a:gd name="connsiteY7" fmla="*/ 5029180 h 5143500"/>
              <a:gd name="connsiteX8" fmla="*/ 278184 w 7536372"/>
              <a:gd name="connsiteY8" fmla="*/ 5005935 h 5143500"/>
              <a:gd name="connsiteX9" fmla="*/ 349492 w 7536372"/>
              <a:gd name="connsiteY9" fmla="*/ 4970242 h 5143500"/>
              <a:gd name="connsiteX10" fmla="*/ 400427 w 7536372"/>
              <a:gd name="connsiteY10" fmla="*/ 4944837 h 5143500"/>
              <a:gd name="connsiteX11" fmla="*/ 464095 w 7536372"/>
              <a:gd name="connsiteY11" fmla="*/ 4912193 h 5143500"/>
              <a:gd name="connsiteX12" fmla="*/ 517067 w 7536372"/>
              <a:gd name="connsiteY12" fmla="*/ 4884629 h 5143500"/>
              <a:gd name="connsiteX13" fmla="*/ 577043 w 7536372"/>
              <a:gd name="connsiteY13" fmla="*/ 4853382 h 5143500"/>
              <a:gd name="connsiteX14" fmla="*/ 631033 w 7536372"/>
              <a:gd name="connsiteY14" fmla="*/ 4824802 h 5143500"/>
              <a:gd name="connsiteX15" fmla="*/ 688335 w 7536372"/>
              <a:gd name="connsiteY15" fmla="*/ 4794443 h 5143500"/>
              <a:gd name="connsiteX16" fmla="*/ 744618 w 7536372"/>
              <a:gd name="connsiteY16" fmla="*/ 4764085 h 5143500"/>
              <a:gd name="connsiteX17" fmla="*/ 798099 w 7536372"/>
              <a:gd name="connsiteY17" fmla="*/ 4735251 h 5143500"/>
              <a:gd name="connsiteX18" fmla="*/ 857311 w 7536372"/>
              <a:gd name="connsiteY18" fmla="*/ 4702606 h 5143500"/>
              <a:gd name="connsiteX19" fmla="*/ 906208 w 7536372"/>
              <a:gd name="connsiteY19" fmla="*/ 4675804 h 5143500"/>
              <a:gd name="connsiteX20" fmla="*/ 969876 w 7536372"/>
              <a:gd name="connsiteY20" fmla="*/ 4639730 h 5143500"/>
              <a:gd name="connsiteX21" fmla="*/ 1012025 w 7536372"/>
              <a:gd name="connsiteY21" fmla="*/ 4616104 h 5143500"/>
              <a:gd name="connsiteX22" fmla="*/ 1081423 w 7536372"/>
              <a:gd name="connsiteY22" fmla="*/ 4576346 h 5143500"/>
              <a:gd name="connsiteX23" fmla="*/ 1117077 w 7536372"/>
              <a:gd name="connsiteY23" fmla="*/ 4556022 h 5143500"/>
              <a:gd name="connsiteX24" fmla="*/ 1191951 w 7536372"/>
              <a:gd name="connsiteY24" fmla="*/ 4512327 h 5143500"/>
              <a:gd name="connsiteX25" fmla="*/ 1220475 w 7536372"/>
              <a:gd name="connsiteY25" fmla="*/ 4495687 h 5143500"/>
              <a:gd name="connsiteX26" fmla="*/ 1301079 w 7536372"/>
              <a:gd name="connsiteY26" fmla="*/ 4446529 h 5143500"/>
              <a:gd name="connsiteX27" fmla="*/ 1322599 w 7536372"/>
              <a:gd name="connsiteY27" fmla="*/ 4433827 h 5143500"/>
              <a:gd name="connsiteX28" fmla="*/ 1406768 w 7536372"/>
              <a:gd name="connsiteY28" fmla="*/ 4383018 h 5143500"/>
              <a:gd name="connsiteX29" fmla="*/ 1423067 w 7536372"/>
              <a:gd name="connsiteY29" fmla="*/ 4373111 h 5143500"/>
              <a:gd name="connsiteX30" fmla="*/ 1512203 w 7536372"/>
              <a:gd name="connsiteY30" fmla="*/ 4317729 h 5143500"/>
              <a:gd name="connsiteX31" fmla="*/ 1522263 w 7536372"/>
              <a:gd name="connsiteY31" fmla="*/ 4311505 h 5143500"/>
              <a:gd name="connsiteX32" fmla="*/ 1616746 w 7536372"/>
              <a:gd name="connsiteY32" fmla="*/ 4251169 h 5143500"/>
              <a:gd name="connsiteX33" fmla="*/ 1619675 w 7536372"/>
              <a:gd name="connsiteY33" fmla="*/ 4249264 h 5143500"/>
              <a:gd name="connsiteX34" fmla="*/ 4571339 w 7536372"/>
              <a:gd name="connsiteY34" fmla="*/ 588229 h 5143500"/>
              <a:gd name="connsiteX35" fmla="*/ 4574649 w 7536372"/>
              <a:gd name="connsiteY35" fmla="*/ 578829 h 5143500"/>
              <a:gd name="connsiteX36" fmla="*/ 4611195 w 7536372"/>
              <a:gd name="connsiteY36" fmla="*/ 474036 h 5143500"/>
              <a:gd name="connsiteX37" fmla="*/ 4620109 w 7536372"/>
              <a:gd name="connsiteY37" fmla="*/ 447361 h 5143500"/>
              <a:gd name="connsiteX38" fmla="*/ 4650032 w 7536372"/>
              <a:gd name="connsiteY38" fmla="*/ 357811 h 5143500"/>
              <a:gd name="connsiteX39" fmla="*/ 4661875 w 7536372"/>
              <a:gd name="connsiteY39" fmla="*/ 320720 h 5143500"/>
              <a:gd name="connsiteX40" fmla="*/ 4687342 w 7536372"/>
              <a:gd name="connsiteY40" fmla="*/ 239807 h 5143500"/>
              <a:gd name="connsiteX41" fmla="*/ 4702241 w 7536372"/>
              <a:gd name="connsiteY41" fmla="*/ 191285 h 5143500"/>
              <a:gd name="connsiteX42" fmla="*/ 4724143 w 7536372"/>
              <a:gd name="connsiteY42" fmla="*/ 119898 h 5143500"/>
              <a:gd name="connsiteX43" fmla="*/ 4741460 w 7536372"/>
              <a:gd name="connsiteY43" fmla="*/ 6083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36372" h="5143500">
                <a:moveTo>
                  <a:pt x="4759279" y="0"/>
                </a:moveTo>
                <a:lnTo>
                  <a:pt x="7536372" y="0"/>
                </a:lnTo>
                <a:lnTo>
                  <a:pt x="7536372" y="5143500"/>
                </a:lnTo>
                <a:lnTo>
                  <a:pt x="0" y="5143500"/>
                </a:lnTo>
                <a:lnTo>
                  <a:pt x="39427" y="5125590"/>
                </a:lnTo>
                <a:lnTo>
                  <a:pt x="115829" y="5087483"/>
                </a:lnTo>
                <a:lnTo>
                  <a:pt x="159379" y="5066017"/>
                </a:lnTo>
                <a:lnTo>
                  <a:pt x="233616" y="5029180"/>
                </a:lnTo>
                <a:lnTo>
                  <a:pt x="278184" y="5005935"/>
                </a:lnTo>
                <a:lnTo>
                  <a:pt x="349492" y="4970242"/>
                </a:lnTo>
                <a:lnTo>
                  <a:pt x="400427" y="4944837"/>
                </a:lnTo>
                <a:lnTo>
                  <a:pt x="464095" y="4912193"/>
                </a:lnTo>
                <a:cubicBezTo>
                  <a:pt x="481922" y="4903047"/>
                  <a:pt x="499367" y="4893775"/>
                  <a:pt x="517067" y="4884629"/>
                </a:cubicBezTo>
                <a:lnTo>
                  <a:pt x="577043" y="4853382"/>
                </a:lnTo>
                <a:lnTo>
                  <a:pt x="631033" y="4824802"/>
                </a:lnTo>
                <a:lnTo>
                  <a:pt x="688335" y="4794443"/>
                </a:lnTo>
                <a:lnTo>
                  <a:pt x="744618" y="4764085"/>
                </a:lnTo>
                <a:lnTo>
                  <a:pt x="798099" y="4735251"/>
                </a:lnTo>
                <a:cubicBezTo>
                  <a:pt x="817964" y="4724454"/>
                  <a:pt x="837573" y="4713530"/>
                  <a:pt x="857311" y="4702606"/>
                </a:cubicBezTo>
                <a:cubicBezTo>
                  <a:pt x="873610" y="4693715"/>
                  <a:pt x="890036" y="4684823"/>
                  <a:pt x="906208" y="4675804"/>
                </a:cubicBezTo>
                <a:cubicBezTo>
                  <a:pt x="927261" y="4663864"/>
                  <a:pt x="948484" y="4651840"/>
                  <a:pt x="969876" y="4639730"/>
                </a:cubicBezTo>
                <a:lnTo>
                  <a:pt x="1012025" y="4616104"/>
                </a:lnTo>
                <a:cubicBezTo>
                  <a:pt x="1035327" y="4602894"/>
                  <a:pt x="1058375" y="4589683"/>
                  <a:pt x="1081423" y="4576346"/>
                </a:cubicBezTo>
                <a:lnTo>
                  <a:pt x="1117077" y="4556022"/>
                </a:lnTo>
                <a:cubicBezTo>
                  <a:pt x="1142163" y="4541542"/>
                  <a:pt x="1166484" y="4526934"/>
                  <a:pt x="1191951" y="4512327"/>
                </a:cubicBezTo>
                <a:lnTo>
                  <a:pt x="1220475" y="4495687"/>
                </a:lnTo>
                <a:lnTo>
                  <a:pt x="1301079" y="4446529"/>
                </a:lnTo>
                <a:lnTo>
                  <a:pt x="1322599" y="4433827"/>
                </a:lnTo>
                <a:cubicBezTo>
                  <a:pt x="1350783" y="4416891"/>
                  <a:pt x="1378839" y="4399955"/>
                  <a:pt x="1406768" y="4383018"/>
                </a:cubicBezTo>
                <a:lnTo>
                  <a:pt x="1423067" y="4373111"/>
                </a:lnTo>
                <a:cubicBezTo>
                  <a:pt x="1453034" y="4354734"/>
                  <a:pt x="1482746" y="4336274"/>
                  <a:pt x="1512203" y="4317729"/>
                </a:cubicBezTo>
                <a:lnTo>
                  <a:pt x="1522263" y="4311505"/>
                </a:lnTo>
                <a:cubicBezTo>
                  <a:pt x="1554012" y="4291350"/>
                  <a:pt x="1585506" y="4271238"/>
                  <a:pt x="1616746" y="4251169"/>
                </a:cubicBezTo>
                <a:lnTo>
                  <a:pt x="1619675" y="4249264"/>
                </a:lnTo>
                <a:cubicBezTo>
                  <a:pt x="3039479" y="3333052"/>
                  <a:pt x="3977186" y="2253618"/>
                  <a:pt x="4571339" y="588229"/>
                </a:cubicBezTo>
                <a:cubicBezTo>
                  <a:pt x="4572485" y="585181"/>
                  <a:pt x="4573503" y="582005"/>
                  <a:pt x="4574649" y="578829"/>
                </a:cubicBezTo>
                <a:cubicBezTo>
                  <a:pt x="4586959" y="544110"/>
                  <a:pt x="4599141" y="509179"/>
                  <a:pt x="4611195" y="474036"/>
                </a:cubicBezTo>
                <a:cubicBezTo>
                  <a:pt x="4614251" y="465145"/>
                  <a:pt x="4617052" y="456253"/>
                  <a:pt x="4620109" y="447361"/>
                </a:cubicBezTo>
                <a:cubicBezTo>
                  <a:pt x="4630168" y="417638"/>
                  <a:pt x="4640228" y="387915"/>
                  <a:pt x="4650032" y="357811"/>
                </a:cubicBezTo>
                <a:cubicBezTo>
                  <a:pt x="4654107" y="346125"/>
                  <a:pt x="4657928" y="333423"/>
                  <a:pt x="4661875" y="320720"/>
                </a:cubicBezTo>
                <a:cubicBezTo>
                  <a:pt x="4670364" y="293961"/>
                  <a:pt x="4678853" y="266990"/>
                  <a:pt x="4687342" y="239807"/>
                </a:cubicBezTo>
                <a:cubicBezTo>
                  <a:pt x="4692308" y="223802"/>
                  <a:pt x="4697275" y="207416"/>
                  <a:pt x="4702241" y="191285"/>
                </a:cubicBezTo>
                <a:cubicBezTo>
                  <a:pt x="4709499" y="167531"/>
                  <a:pt x="4716884" y="143905"/>
                  <a:pt x="4724143" y="119898"/>
                </a:cubicBezTo>
                <a:cubicBezTo>
                  <a:pt x="4729873" y="100464"/>
                  <a:pt x="4735603" y="80521"/>
                  <a:pt x="4741460" y="60833"/>
                </a:cubicBezTo>
                <a:close/>
              </a:path>
            </a:pathLst>
          </a:custGeom>
          <a:noFill/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6F52C6C-4EC0-77D3-BC36-125B030C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5292000" cy="2880000"/>
          </a:xfrm>
        </p:spPr>
        <p:txBody>
          <a:bodyPr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3 Rotterdamse schoolbesturen</a:t>
            </a:r>
            <a:endParaRPr lang="nl-NL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7 Rotterdamse scholen</a:t>
            </a:r>
            <a:endParaRPr lang="nl-NL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De gemeente Rotterdam die er in geloofde en investeerde</a:t>
            </a:r>
            <a:endParaRPr lang="nl-NL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dirty="0"/>
              <a:t>GKA / OCW die ook hun support liet blijken</a:t>
            </a:r>
            <a:endParaRPr lang="nl-NL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2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ight Triangle 36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46745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44D7DE-7AD1-4EAE-B23D-A35258F6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891478"/>
            <a:ext cx="2241176" cy="3360545"/>
          </a:xfrm>
        </p:spPr>
        <p:txBody>
          <a:bodyPr>
            <a:normAutofit/>
          </a:bodyPr>
          <a:lstStyle/>
          <a:p>
            <a:pPr algn="r"/>
            <a:r>
              <a:rPr lang="nl-NL" sz="2700" b="1"/>
              <a:t>Visie</a:t>
            </a:r>
            <a:r>
              <a:rPr lang="nl-NL" sz="2700"/>
              <a:t> </a:t>
            </a:r>
            <a:r>
              <a:rPr lang="nl-NL" sz="2700" b="1"/>
              <a:t>Goud Onderwijs</a:t>
            </a:r>
          </a:p>
        </p:txBody>
      </p:sp>
      <p:cxnSp>
        <p:nvCxnSpPr>
          <p:cNvPr id="63" name="Straight Connector 40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389648"/>
            <a:ext cx="0" cy="2427371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71653F-9ABB-40DD-85A9-ABC954EB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092" y="1741904"/>
            <a:ext cx="4447453" cy="2510118"/>
          </a:xfrm>
        </p:spPr>
        <p:txBody>
          <a:bodyPr anchor="ctr">
            <a:normAutofit lnSpcReduction="10000"/>
          </a:bodyPr>
          <a:lstStyle/>
          <a:p>
            <a:endParaRPr lang="nl-NL" sz="1800"/>
          </a:p>
          <a:p>
            <a:pPr marL="0" indent="0" algn="ctr">
              <a:buNone/>
            </a:pPr>
            <a:r>
              <a:rPr lang="nl-NL" sz="1800" i="1">
                <a:cs typeface="Calibri" panose="020F0502020204030204" pitchFamily="34" charset="0"/>
              </a:rPr>
              <a:t>Goud Onderwijs heeft als belangrijkste drijfveer ervoor te zorgen dat alle kinderen, ongeacht hun achtergrond, kunnen profiteren van het beste onderwijs, op weg naar een goede toekomst. </a:t>
            </a:r>
          </a:p>
          <a:p>
            <a:pPr marL="0" indent="0" algn="ctr">
              <a:buNone/>
            </a:pPr>
            <a:r>
              <a:rPr lang="nl-NL" sz="1800" i="1">
                <a:cs typeface="Calibri" panose="020F0502020204030204" pitchFamily="34" charset="0"/>
              </a:rPr>
              <a:t>Wij organiseren scholen die daarin succesvol zijn. Met z’n allen dichten we de prestatiekloof.</a:t>
            </a:r>
          </a:p>
          <a:p>
            <a:pPr marL="0" indent="0">
              <a:buNone/>
            </a:pPr>
            <a:endParaRPr lang="nl-NL" sz="1800"/>
          </a:p>
          <a:p>
            <a:endParaRPr lang="nl-NL" sz="1800"/>
          </a:p>
          <a:p>
            <a:endParaRPr lang="nl-NL" sz="1800"/>
          </a:p>
          <a:p>
            <a:endParaRPr lang="nl-NL" sz="1800"/>
          </a:p>
        </p:txBody>
      </p:sp>
      <p:pic>
        <p:nvPicPr>
          <p:cNvPr id="33" name="Afbeelding 32" descr="Afbeelding met bord, tekening&#10;&#10;Automatisch gegenereerde beschrijving">
            <a:extLst>
              <a:ext uri="{FF2B5EF4-FFF2-40B4-BE49-F238E27FC236}">
                <a16:creationId xmlns:a16="http://schemas.microsoft.com/office/drawing/2014/main" id="{D32A7A58-A31A-407A-B569-74C96DBF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98" y="52572"/>
            <a:ext cx="1451717" cy="104886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777A2A-02B8-9A83-1822-C346AE39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06755-73D9-461A-85E7-FF6FE37259A8}" type="datetime1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14-7-2023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691A4D-C24C-A835-44A1-CA1E63D8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Teambijeenkomst Goud </a:t>
            </a:r>
          </a:p>
        </p:txBody>
      </p:sp>
    </p:spTree>
    <p:extLst>
      <p:ext uri="{BB962C8B-B14F-4D97-AF65-F5344CB8AC3E}">
        <p14:creationId xmlns:p14="http://schemas.microsoft.com/office/powerpoint/2010/main" val="1068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4D7DE-7AD1-4EAE-B23D-A35258F6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607424"/>
            <a:ext cx="7457037" cy="1165860"/>
          </a:xfrm>
        </p:spPr>
        <p:txBody>
          <a:bodyPr anchor="ctr">
            <a:normAutofit/>
          </a:bodyPr>
          <a:lstStyle/>
          <a:p>
            <a:r>
              <a:rPr lang="nl-NL" sz="3600" i="1"/>
              <a:t>Wij leggen de lat hoog!</a:t>
            </a:r>
          </a:p>
        </p:txBody>
      </p:sp>
      <p:pic>
        <p:nvPicPr>
          <p:cNvPr id="11" name="Afbeelding 10" descr="Afbeelding met bord, tekening&#10;&#10;Automatisch gegenereerde beschrijving">
            <a:extLst>
              <a:ext uri="{FF2B5EF4-FFF2-40B4-BE49-F238E27FC236}">
                <a16:creationId xmlns:a16="http://schemas.microsoft.com/office/drawing/2014/main" id="{0E1C9FD3-5189-4B3B-A8F3-07ED6B2D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98" y="52572"/>
            <a:ext cx="1451717" cy="1048865"/>
          </a:xfrm>
          <a:prstGeom prst="rect">
            <a:avLst/>
          </a:prstGeom>
        </p:spPr>
      </p:pic>
      <p:pic>
        <p:nvPicPr>
          <p:cNvPr id="1026" name="Picture 2" descr="High Jump Championship: Professional Female Athlete on World Championship Successfully Jumping over Bar. Shot of Competition on Stadium with Sports Achievement Experience. Determination of Champion.​​​ foto">
            <a:extLst>
              <a:ext uri="{FF2B5EF4-FFF2-40B4-BE49-F238E27FC236}">
                <a16:creationId xmlns:a16="http://schemas.microsoft.com/office/drawing/2014/main" id="{F61D5C55-0632-505F-2B84-352B0F4D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2" y="1699920"/>
            <a:ext cx="4800892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5D4D06-F2F1-4095-C2EE-04203057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D118-735F-4CB0-8220-28769D11C8DF}" type="datetime1">
              <a:rPr lang="nl-NL" smtClean="0"/>
              <a:t>14-7-2023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3350558-EC2C-7C92-1F54-131E0788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Teambijeenkomst Goud </a:t>
            </a:r>
          </a:p>
        </p:txBody>
      </p:sp>
    </p:spTree>
    <p:extLst>
      <p:ext uri="{BB962C8B-B14F-4D97-AF65-F5344CB8AC3E}">
        <p14:creationId xmlns:p14="http://schemas.microsoft.com/office/powerpoint/2010/main" val="351983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F3F918D-4710-F37B-20AB-1ACC4158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4104000" cy="900000"/>
          </a:xfrm>
        </p:spPr>
        <p:txBody>
          <a:bodyPr anchor="b">
            <a:normAutofit/>
          </a:bodyPr>
          <a:lstStyle/>
          <a:p>
            <a:r>
              <a:rPr lang="nl-NL"/>
              <a:t>GOUD ONDERWIJS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CE21AA-B230-A8CA-38F7-EEC9E9D49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000" y="1584000"/>
            <a:ext cx="4104000" cy="288000"/>
          </a:xfrm>
        </p:spPr>
        <p:txBody>
          <a:bodyPr/>
          <a:lstStyle/>
          <a:p>
            <a:r>
              <a:rPr lang="en-US" sz="1300" b="0" dirty="0" err="1">
                <a:solidFill>
                  <a:schemeClr val="tx1"/>
                </a:solidFill>
              </a:rPr>
              <a:t>Gebaseerd</a:t>
            </a:r>
            <a:r>
              <a:rPr lang="en-US" sz="1300" b="0" dirty="0">
                <a:solidFill>
                  <a:schemeClr val="tx1"/>
                </a:solidFill>
              </a:rPr>
              <a:t> op </a:t>
            </a:r>
            <a:r>
              <a:rPr lang="en-US" sz="1300" b="0" dirty="0" err="1">
                <a:solidFill>
                  <a:schemeClr val="tx1"/>
                </a:solidFill>
              </a:rPr>
              <a:t>Uncommonschool</a:t>
            </a:r>
            <a:endParaRPr lang="en-US" sz="1300" b="0" dirty="0">
              <a:solidFill>
                <a:schemeClr val="tx1"/>
              </a:solidFill>
            </a:endParaRPr>
          </a:p>
          <a:p>
            <a:endParaRPr lang="en-US" sz="1300" b="0" dirty="0">
              <a:solidFill>
                <a:schemeClr val="tx1"/>
              </a:solidFill>
            </a:endParaRPr>
          </a:p>
          <a:p>
            <a:endParaRPr lang="en-US" sz="1300" b="0" dirty="0">
              <a:solidFill>
                <a:schemeClr val="tx1"/>
              </a:solidFill>
            </a:endParaRPr>
          </a:p>
          <a:p>
            <a:endParaRPr lang="en-US" sz="1300" b="0" dirty="0">
              <a:solidFill>
                <a:schemeClr val="tx1"/>
              </a:solidFill>
            </a:endParaRP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587503BA-AEC4-4A20-43A4-FEAE67D75D7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1902" r="21902"/>
          <a:stretch/>
        </p:blipFill>
        <p:spPr>
          <a:xfrm>
            <a:off x="4716000" y="432001"/>
            <a:ext cx="3960000" cy="3311999"/>
          </a:xfrm>
          <a:prstGeom prst="rect">
            <a:avLst/>
          </a:prstGeom>
          <a:noFill/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96D2E2E-9318-55FC-6A37-50EF1F67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872000"/>
            <a:ext cx="4104000" cy="259200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endParaRPr lang="nl-NL" sz="13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Vergroten kansengelijkheid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</a:t>
            </a:r>
            <a:r>
              <a:rPr lang="nl-NL" sz="1300" dirty="0" err="1"/>
              <a:t>Onderwijsverbetertraject</a:t>
            </a:r>
            <a:endParaRPr lang="nl-NL" sz="13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Samen bouwen aan goed onderwijs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Hoge verwachting van leerlingen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Focus op rekenen, taal, lezen en burgerschap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Rust en duidelijkheid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Stimulerende leeromgeving: Leren is Leuk!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Gerichte professionalisering van leerkrachten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Werkplezier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300" dirty="0"/>
              <a:t> Leerlingen die het beste uit zichzelf halen</a:t>
            </a:r>
          </a:p>
        </p:txBody>
      </p:sp>
    </p:spTree>
    <p:extLst>
      <p:ext uri="{BB962C8B-B14F-4D97-AF65-F5344CB8AC3E}">
        <p14:creationId xmlns:p14="http://schemas.microsoft.com/office/powerpoint/2010/main" val="233162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D3D89F3-81AE-67E2-4514-600C8431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7740000" cy="36724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nl-NL" dirty="0"/>
              <a:t>Drie succesfactoren</a:t>
            </a:r>
            <a:endParaRPr lang="nl-NL" dirty="0">
              <a:ea typeface="Verdana"/>
            </a:endParaRP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23F245E4-8240-47ED-3D25-EAB3AEBAA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284687" y="721908"/>
            <a:ext cx="5602931" cy="4207040"/>
          </a:xfrm>
          <a:noFill/>
        </p:spPr>
      </p:pic>
    </p:spTree>
    <p:extLst>
      <p:ext uri="{BB962C8B-B14F-4D97-AF65-F5344CB8AC3E}">
        <p14:creationId xmlns:p14="http://schemas.microsoft.com/office/powerpoint/2010/main" val="315511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D9C8000-455E-61BA-3BA9-617BE8E9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60000"/>
            <a:ext cx="5292000" cy="900000"/>
          </a:xfrm>
        </p:spPr>
        <p:txBody>
          <a:bodyPr anchor="b">
            <a:normAutofit/>
          </a:bodyPr>
          <a:lstStyle/>
          <a:p>
            <a:r>
              <a:rPr lang="nl-NL"/>
              <a:t>Stand van zaken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4EDF764D-1809-4F19-5806-4ABEF0A0916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b="2"/>
          <a:stretch/>
        </p:blipFill>
        <p:spPr>
          <a:xfrm>
            <a:off x="1607627" y="10"/>
            <a:ext cx="7536372" cy="5143490"/>
          </a:xfrm>
          <a:prstGeom prst="rect">
            <a:avLst/>
          </a:prstGeom>
          <a:noFill/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51FC3CB-4A96-B145-05C7-079D346D3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584000"/>
            <a:ext cx="5292000" cy="2880000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Pilotscholen nu 2,5 jaar bezig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Positieve leerwinst opbrengst met name op rekenen en begrijpend lezen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4 v/d 6 scholen eindtoets op of boven landelijk niveau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5 nieuwe scholen die gaan starten, waarvan 1 ZML!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EUR onderzoekt effect GOUD Onderwijs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nl-NL"/>
              <a:t>Gemeente actief betrekken bij GOUD Onderwijs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70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E6161181-275F-DB54-0B32-09EC303444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194" r="16195" b="1"/>
          <a:stretch/>
        </p:blipFill>
        <p:spPr>
          <a:xfrm>
            <a:off x="20" y="10"/>
            <a:ext cx="7559944" cy="5143490"/>
          </a:xfr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77EA63-2751-DF15-E053-0032CEE37C0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301982" y="2758568"/>
            <a:ext cx="3842017" cy="238493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* site CED </a:t>
            </a:r>
            <a:r>
              <a:rPr lang="en-US" dirty="0" err="1"/>
              <a:t>groep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* Instagram: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E394CFA-F779-2F74-10AA-9F7883C86F45}"/>
              </a:ext>
            </a:extLst>
          </p:cNvPr>
          <p:cNvSpPr txBox="1"/>
          <p:nvPr/>
        </p:nvSpPr>
        <p:spPr>
          <a:xfrm>
            <a:off x="5507999" y="2328262"/>
            <a:ext cx="2988000" cy="263738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nl-NL" sz="1500" b="1" kern="12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BA14E963-E092-8AAB-C7EF-96402DC9494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508000" y="1584000"/>
            <a:ext cx="2988000" cy="68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endParaRPr lang="nl-NL" kern="1200">
              <a:latin typeface="+mj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nl-NL" kern="1200">
              <a:latin typeface="+mj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nl-NL" kern="1200">
              <a:latin typeface="+mj-lt"/>
              <a:ea typeface="+mn-ea"/>
              <a:cs typeface="+mn-cs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F2F9775-3EEF-42CC-C4BD-8129FC46509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99462" y="100286"/>
            <a:ext cx="8575381" cy="684000"/>
          </a:xfrm>
        </p:spPr>
        <p:txBody>
          <a:bodyPr/>
          <a:lstStyle/>
          <a:p>
            <a:pPr algn="ctr"/>
            <a:r>
              <a:rPr lang="en-US" sz="2400" b="1" dirty="0"/>
              <a:t>Meer </a:t>
            </a:r>
            <a:r>
              <a:rPr lang="en-US" sz="2400" b="1" dirty="0" err="1"/>
              <a:t>informatie</a:t>
            </a:r>
            <a:endParaRPr lang="en-US" sz="24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D3525F-696A-7F55-DF37-4B15DFDBDF1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382800" y="3937500"/>
            <a:ext cx="2761200" cy="1206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nl-NL" sz="1900" kern="1200">
                <a:latin typeface="+mn-lt"/>
                <a:ea typeface="+mn-ea"/>
                <a:cs typeface="+mn-cs"/>
              </a:rPr>
            </a:br>
            <a:endParaRPr lang="nl-NL" sz="19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10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68&quot;&gt;&lt;/object&gt;&lt;object type=&quot;2&quot; unique_id=&quot;10169&quot;&gt;&lt;object type=&quot;3&quot; unique_id=&quot;10170&quot;&gt;&lt;property id=&quot;20148&quot; value=&quot;5&quot;/&gt;&lt;property id=&quot;20300&quot; value=&quot;Slide 1&quot;/&gt;&lt;property id=&quot;20307&quot; value=&quot;292&quot;/&gt;&lt;/object&gt;&lt;object type=&quot;3&quot; unique_id=&quot;10171&quot;&gt;&lt;property id=&quot;20148&quot; value=&quot;5&quot;/&gt;&lt;property id=&quot;20300&quot; value=&quot;Slide 2&quot;/&gt;&lt;property id=&quot;20307&quot; value=&quot;293&quot;/&gt;&lt;/object&gt;&lt;object type=&quot;3&quot; unique_id=&quot;10172&quot;&gt;&lt;property id=&quot;20148&quot; value=&quot;5&quot;/&gt;&lt;property id=&quot;20300&quot; value=&quot;Slide 3&quot;/&gt;&lt;property id=&quot;20307&quot; value=&quot;294&quot;/&gt;&lt;/object&gt;&lt;object type=&quot;3&quot; unique_id=&quot;10173&quot;&gt;&lt;property id=&quot;20148&quot; value=&quot;5&quot;/&gt;&lt;property id=&quot;20300&quot; value=&quot;Slide 4&quot;/&gt;&lt;property id=&quot;20307&quot; value=&quot;295&quot;/&gt;&lt;/object&gt;&lt;object type=&quot;3&quot; unique_id=&quot;10174&quot;&gt;&lt;property id=&quot;20148&quot; value=&quot;5&quot;/&gt;&lt;property id=&quot;20300&quot; value=&quot;Slide 5&quot;/&gt;&lt;property id=&quot;20307&quot; value=&quot;296&quot;/&gt;&lt;/object&gt;&lt;object type=&quot;3&quot; unique_id=&quot;10175&quot;&gt;&lt;property id=&quot;20148&quot; value=&quot;5&quot;/&gt;&lt;property id=&quot;20300&quot; value=&quot;Slide 6&quot;/&gt;&lt;property id=&quot;20307&quot; value=&quot;297&quot;/&gt;&lt;/object&gt;&lt;object type=&quot;3&quot; unique_id=&quot;10176&quot;&gt;&lt;property id=&quot;20148&quot; value=&quot;5&quot;/&gt;&lt;property id=&quot;20300&quot; value=&quot;Slide 7&quot;/&gt;&lt;property id=&quot;20307&quot; value=&quot;298&quot;/&gt;&lt;/object&gt;&lt;object type=&quot;3&quot; unique_id=&quot;10177&quot;&gt;&lt;property id=&quot;20148&quot; value=&quot;5&quot;/&gt;&lt;property id=&quot;20300&quot; value=&quot;Slide 8&quot;/&gt;&lt;property id=&quot;20307&quot; value=&quot;309&quot;/&gt;&lt;/object&gt;&lt;object type=&quot;3&quot; unique_id=&quot;10178&quot;&gt;&lt;property id=&quot;20148&quot; value=&quot;5&quot;/&gt;&lt;property id=&quot;20300&quot; value=&quot;Slide 9&quot;/&gt;&lt;property id=&quot;20307&quot; value=&quot;299&quot;/&gt;&lt;/object&gt;&lt;object type=&quot;3&quot; unique_id=&quot;10179&quot;&gt;&lt;property id=&quot;20148&quot; value=&quot;5&quot;/&gt;&lt;property id=&quot;20300&quot; value=&quot;Slide 10&quot;/&gt;&lt;property id=&quot;20307&quot; value=&quot;310&quot;/&gt;&lt;/object&gt;&lt;object type=&quot;3&quot; unique_id=&quot;10180&quot;&gt;&lt;property id=&quot;20148&quot; value=&quot;5&quot;/&gt;&lt;property id=&quot;20300&quot; value=&quot;Slide 11&quot;/&gt;&lt;property id=&quot;20307&quot; value=&quot;300&quot;/&gt;&lt;/object&gt;&lt;object type=&quot;3&quot; unique_id=&quot;10181&quot;&gt;&lt;property id=&quot;20148&quot; value=&quot;5&quot;/&gt;&lt;property id=&quot;20300&quot; value=&quot;Slide 12&quot;/&gt;&lt;property id=&quot;20307&quot; value=&quot;311&quot;/&gt;&lt;/object&gt;&lt;object type=&quot;3&quot; unique_id=&quot;10182&quot;&gt;&lt;property id=&quot;20148&quot; value=&quot;5&quot;/&gt;&lt;property id=&quot;20300&quot; value=&quot;Slide 13&quot;/&gt;&lt;property id=&quot;20307&quot; value=&quot;301&quot;/&gt;&lt;/object&gt;&lt;object type=&quot;3&quot; unique_id=&quot;10183&quot;&gt;&lt;property id=&quot;20148&quot; value=&quot;5&quot;/&gt;&lt;property id=&quot;20300&quot; value=&quot;Slide 14&quot;/&gt;&lt;property id=&quot;20307&quot; value=&quot;312&quot;/&gt;&lt;/object&gt;&lt;object type=&quot;3&quot; unique_id=&quot;10184&quot;&gt;&lt;property id=&quot;20148&quot; value=&quot;5&quot;/&gt;&lt;property id=&quot;20300&quot; value=&quot;Slide 15&quot;/&gt;&lt;property id=&quot;20307&quot; value=&quot;302&quot;/&gt;&lt;/object&gt;&lt;object type=&quot;3&quot; unique_id=&quot;10185&quot;&gt;&lt;property id=&quot;20148&quot; value=&quot;5&quot;/&gt;&lt;property id=&quot;20300&quot; value=&quot;Slide 16&quot;/&gt;&lt;property id=&quot;20307&quot; value=&quot;313&quot;/&gt;&lt;/object&gt;&lt;object type=&quot;3&quot; unique_id=&quot;10186&quot;&gt;&lt;property id=&quot;20148&quot; value=&quot;5&quot;/&gt;&lt;property id=&quot;20300&quot; value=&quot;Slide 17&quot;/&gt;&lt;property id=&quot;20307&quot; value=&quot;303&quot;/&gt;&lt;/object&gt;&lt;object type=&quot;3&quot; unique_id=&quot;10187&quot;&gt;&lt;property id=&quot;20148&quot; value=&quot;5&quot;/&gt;&lt;property id=&quot;20300&quot; value=&quot;Slide 18&quot;/&gt;&lt;property id=&quot;20307&quot; value=&quot;304&quot;/&gt;&lt;/object&gt;&lt;object type=&quot;3&quot; unique_id=&quot;10188&quot;&gt;&lt;property id=&quot;20148&quot; value=&quot;5&quot;/&gt;&lt;property id=&quot;20300&quot; value=&quot;Slide 19&quot;/&gt;&lt;property id=&quot;20307&quot; value=&quot;305&quot;/&gt;&lt;/object&gt;&lt;object type=&quot;3&quot; unique_id=&quot;10189&quot;&gt;&lt;property id=&quot;20148&quot; value=&quot;5&quot;/&gt;&lt;property id=&quot;20300&quot; value=&quot;Slide 20&quot;/&gt;&lt;property id=&quot;20307&quot; value=&quot;314&quot;/&gt;&lt;/object&gt;&lt;object type=&quot;3&quot; unique_id=&quot;10190&quot;&gt;&lt;property id=&quot;20148&quot; value=&quot;5&quot;/&gt;&lt;property id=&quot;20300&quot; value=&quot;Slide 21&quot;/&gt;&lt;property id=&quot;20307&quot; value=&quot;306&quot;/&gt;&lt;/object&gt;&lt;object type=&quot;3&quot; unique_id=&quot;10191&quot;&gt;&lt;property id=&quot;20148&quot; value=&quot;5&quot;/&gt;&lt;property id=&quot;20300&quot; value=&quot;Slide 22&quot;/&gt;&lt;property id=&quot;20307&quot; value=&quot;315&quot;/&gt;&lt;/object&gt;&lt;object type=&quot;3&quot; unique_id=&quot;10192&quot;&gt;&lt;property id=&quot;20148&quot; value=&quot;5&quot;/&gt;&lt;property id=&quot;20300&quot; value=&quot;Slide 23&quot;/&gt;&lt;property id=&quot;20307&quot; value=&quot;307&quot;/&gt;&lt;/object&gt;&lt;object type=&quot;3&quot; unique_id=&quot;10193&quot;&gt;&lt;property id=&quot;20148&quot; value=&quot;5&quot;/&gt;&lt;property id=&quot;20300&quot; value=&quot;Slide 24&quot;/&gt;&lt;property id=&quot;20307&quot; value=&quot;316&quot;/&gt;&lt;/object&gt;&lt;object type=&quot;3&quot; unique_id=&quot;10194&quot;&gt;&lt;property id=&quot;20148&quot; value=&quot;5&quot;/&gt;&lt;property id=&quot;20300&quot; value=&quot;Slide 25&quot;/&gt;&lt;property id=&quot;20307&quot; value=&quot;29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ED groep blauw thema">
  <a:themeElements>
    <a:clrScheme name="CED-groep Kleuren">
      <a:dk1>
        <a:srgbClr val="000000"/>
      </a:dk1>
      <a:lt1>
        <a:srgbClr val="FFFFFF"/>
      </a:lt1>
      <a:dk2>
        <a:srgbClr val="941C80"/>
      </a:dk2>
      <a:lt2>
        <a:srgbClr val="00B8DE"/>
      </a:lt2>
      <a:accent1>
        <a:srgbClr val="941C80"/>
      </a:accent1>
      <a:accent2>
        <a:srgbClr val="00B8DE"/>
      </a:accent2>
      <a:accent3>
        <a:srgbClr val="124090"/>
      </a:accent3>
      <a:accent4>
        <a:srgbClr val="04A64B"/>
      </a:accent4>
      <a:accent5>
        <a:srgbClr val="F18815"/>
      </a:accent5>
      <a:accent6>
        <a:srgbClr val="EAF1F2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4E803083-3A80-4D14-92F1-D6CF1DA53153}" vid="{62044BB1-0A9F-4735-9A19-8A769DD342AE}"/>
    </a:ext>
  </a:extLst>
</a:theme>
</file>

<file path=ppt/theme/theme2.xml><?xml version="1.0" encoding="utf-8"?>
<a:theme xmlns:a="http://schemas.openxmlformats.org/drawingml/2006/main" name="CED groep paars thema">
  <a:themeElements>
    <a:clrScheme name="CED-groep Kleuren 2">
      <a:dk1>
        <a:srgbClr val="000000"/>
      </a:dk1>
      <a:lt1>
        <a:srgbClr val="FFFFFF"/>
      </a:lt1>
      <a:dk2>
        <a:srgbClr val="941C80"/>
      </a:dk2>
      <a:lt2>
        <a:srgbClr val="00B8DE"/>
      </a:lt2>
      <a:accent1>
        <a:srgbClr val="00B8DE"/>
      </a:accent1>
      <a:accent2>
        <a:srgbClr val="941C80"/>
      </a:accent2>
      <a:accent3>
        <a:srgbClr val="124090"/>
      </a:accent3>
      <a:accent4>
        <a:srgbClr val="04A64B"/>
      </a:accent4>
      <a:accent5>
        <a:srgbClr val="F18815"/>
      </a:accent5>
      <a:accent6>
        <a:srgbClr val="EAF1F2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4E803083-3A80-4D14-92F1-D6CF1DA53153}" vid="{48D6E303-A752-4FF5-8AB3-80EBD64AF3F0}"/>
    </a:ext>
  </a:extLst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F03459E3B1AE429A6269F6506A6BFD" ma:contentTypeVersion="16" ma:contentTypeDescription="Een nieuw document maken." ma:contentTypeScope="" ma:versionID="58d77b51edc5012f7e687c581018d82f">
  <xsd:schema xmlns:xsd="http://www.w3.org/2001/XMLSchema" xmlns:xs="http://www.w3.org/2001/XMLSchema" xmlns:p="http://schemas.microsoft.com/office/2006/metadata/properties" xmlns:ns2="1abb52bf-6d3b-4806-851d-c3f959f665d9" xmlns:ns3="f3ae9720-85b6-4d36-b51d-11c8bdafdcf6" targetNamespace="http://schemas.microsoft.com/office/2006/metadata/properties" ma:root="true" ma:fieldsID="7ff3e6a7e40125dba60cad989418eb4b" ns2:_="" ns3:_="">
    <xsd:import namespace="1abb52bf-6d3b-4806-851d-c3f959f665d9"/>
    <xsd:import namespace="f3ae9720-85b6-4d36-b51d-11c8bdafd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b52bf-6d3b-4806-851d-c3f959f66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46a1148-9548-4489-b6e2-22a9ea950b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e9720-85b6-4d36-b51d-11c8bdafd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dba415-1f9a-4553-af98-c0e106f5452a}" ma:internalName="TaxCatchAll" ma:showField="CatchAllData" ma:web="f3ae9720-85b6-4d36-b51d-11c8bdafdc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bb52bf-6d3b-4806-851d-c3f959f665d9">
      <Terms xmlns="http://schemas.microsoft.com/office/infopath/2007/PartnerControls"/>
    </lcf76f155ced4ddcb4097134ff3c332f>
    <TaxCatchAll xmlns="f3ae9720-85b6-4d36-b51d-11c8bdafdcf6" xsi:nil="true"/>
  </documentManagement>
</p:properties>
</file>

<file path=customXml/itemProps1.xml><?xml version="1.0" encoding="utf-8"?>
<ds:datastoreItem xmlns:ds="http://schemas.openxmlformats.org/officeDocument/2006/customXml" ds:itemID="{2708A3A8-FA81-4424-A938-ADBF357D30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920A26-DB4F-4DB2-93DE-8B80146D4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bb52bf-6d3b-4806-851d-c3f959f665d9"/>
    <ds:schemaRef ds:uri="f3ae9720-85b6-4d36-b51d-11c8bdafdc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B537E-C01B-4143-9D20-64CA482E7E9A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f3ae9720-85b6-4d36-b51d-11c8bdafdcf6"/>
    <ds:schemaRef ds:uri="http://schemas.openxmlformats.org/package/2006/metadata/core-properties"/>
    <ds:schemaRef ds:uri="http://www.w3.org/XML/1998/namespace"/>
    <ds:schemaRef ds:uri="1abb52bf-6d3b-4806-851d-c3f959f665d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CED-Groep 2022</Template>
  <TotalTime>82</TotalTime>
  <Words>449</Words>
  <Application>Microsoft Office PowerPoint</Application>
  <PresentationFormat>Diavoorstelling (16:9)</PresentationFormat>
  <Paragraphs>62</Paragraphs>
  <Slides>9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CED groep blauw thema</vt:lpstr>
      <vt:lpstr>CED groep paars thema</vt:lpstr>
      <vt:lpstr>1_Kantoorthema</vt:lpstr>
      <vt:lpstr>GOUD ONDERWIJS</vt:lpstr>
      <vt:lpstr>PowerPoint-presentatie</vt:lpstr>
      <vt:lpstr>Start</vt:lpstr>
      <vt:lpstr>Visie Goud Onderwijs</vt:lpstr>
      <vt:lpstr>Wij leggen de lat hoog!</vt:lpstr>
      <vt:lpstr>GOUD ONDERWIJS</vt:lpstr>
      <vt:lpstr>Drie succesfactoren</vt:lpstr>
      <vt:lpstr>Stand van zaken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Odette Behrens</dc:creator>
  <cp:keywords/>
  <dc:description>CED groep presentatie - versie 2 - maart 2022
Ontwerp: Friends for Brands
Template: Ton Persoon</dc:description>
  <cp:lastModifiedBy>Antien Haagsman</cp:lastModifiedBy>
  <cp:revision>5</cp:revision>
  <dcterms:created xsi:type="dcterms:W3CDTF">2022-04-04T10:51:02Z</dcterms:created>
  <dcterms:modified xsi:type="dcterms:W3CDTF">2023-07-14T08:35:38Z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0x0101003CF03459E3B1AE429A6269F6506A6BFD</vt:lpwstr>
  </property>
  <property fmtid="{D5CDD505-2E9C-101B-9397-08002B2CF9AE}" pid="3" name="MediaServiceImageTags">
    <vt:lpwstr/>
  </property>
</Properties>
</file>